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3"/>
    <p:sldId id="325" r:id="rId5"/>
    <p:sldId id="314" r:id="rId6"/>
    <p:sldId id="310" r:id="rId7"/>
    <p:sldId id="258" r:id="rId8"/>
    <p:sldId id="268" r:id="rId9"/>
    <p:sldId id="298" r:id="rId10"/>
    <p:sldId id="299" r:id="rId11"/>
    <p:sldId id="300" r:id="rId12"/>
    <p:sldId id="301" r:id="rId13"/>
    <p:sldId id="302" r:id="rId14"/>
  </p:sldIdLst>
  <p:sldSz cx="24377650" cy="13716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Lato" panose="020F0502020204030203" charset="0"/>
      <p:regular r:id="rId22"/>
      <p:bold r:id="rId23"/>
      <p:italic r:id="rId24"/>
      <p:boldItalic r:id="rId25"/>
    </p:embeddedFont>
    <p:embeddedFont>
      <p:font typeface="Lato Black" panose="020F0802020204030203" charset="0"/>
      <p:bold r:id="rId26"/>
      <p:boldItalic r:id="rId27"/>
    </p:embeddedFont>
    <p:embeddedFont>
      <p:font typeface="Montserrat Light" panose="00000400000000000000" charset="-52"/>
      <p:regular r:id="rId28"/>
      <p:bold r:id="rId29"/>
      <p:italic r:id="rId30"/>
      <p:boldItalic r:id="rId31"/>
    </p:embeddedFont>
  </p:embeddedFontLst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112" userDrawn="1">
          <p15:clr>
            <a:srgbClr val="A4A3A4"/>
          </p15:clr>
        </p15:guide>
        <p15:guide id="2" pos="14830" userDrawn="1">
          <p15:clr>
            <a:srgbClr val="A4A3A4"/>
          </p15:clr>
        </p15:guide>
        <p15:guide id="3" pos="526" userDrawn="1">
          <p15:clr>
            <a:srgbClr val="A4A3A4"/>
          </p15:clr>
        </p15:guide>
        <p15:guide id="4" orient="horz" pos="528" userDrawn="1">
          <p15:clr>
            <a:srgbClr val="A4A3A4"/>
          </p15:clr>
        </p15:guide>
        <p15:guide id="5" pos="7678" userDrawn="1">
          <p15:clr>
            <a:srgbClr val="A4A3A4"/>
          </p15:clr>
        </p15:guide>
        <p15:guide id="6" orient="horz" pos="43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35" d="100"/>
          <a:sy n="35" d="100"/>
        </p:scale>
        <p:origin x="756" y="96"/>
      </p:cViewPr>
      <p:guideLst>
        <p:guide orient="horz" pos="8112"/>
        <p:guide pos="14830"/>
        <p:guide pos="526"/>
        <p:guide orient="horz" pos="528"/>
        <p:guide pos="7678"/>
        <p:guide orient="horz" pos="43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font" Target="fonts/font14.fntdata"/><Relationship Id="rId30" Type="http://schemas.openxmlformats.org/officeDocument/2006/relationships/font" Target="fonts/font13.fntdata"/><Relationship Id="rId3" Type="http://schemas.openxmlformats.org/officeDocument/2006/relationships/slide" Target="slides/slide1.xml"/><Relationship Id="rId29" Type="http://schemas.openxmlformats.org/officeDocument/2006/relationships/font" Target="fonts/font12.fntdata"/><Relationship Id="rId28" Type="http://schemas.openxmlformats.org/officeDocument/2006/relationships/font" Target="fonts/font11.fntdata"/><Relationship Id="rId27" Type="http://schemas.openxmlformats.org/officeDocument/2006/relationships/font" Target="fonts/font10.fntdata"/><Relationship Id="rId26" Type="http://schemas.openxmlformats.org/officeDocument/2006/relationships/font" Target="fonts/font9.fntdata"/><Relationship Id="rId25" Type="http://schemas.openxmlformats.org/officeDocument/2006/relationships/font" Target="fonts/font8.fntdata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/>
          <a:p>
            <a:pPr lvl="0" eaLnBrk="1" hangingPunct="1">
              <a:buClr>
                <a:srgbClr val="000000"/>
              </a:buClr>
            </a:pPr>
            <a:endParaRPr lang="ru-RU" altLang="ru-RU" sz="12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3075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/>
          <a:p>
            <a:pPr lvl="0" algn="r" eaLnBrk="1" hangingPunct="1">
              <a:buClr>
                <a:srgbClr val="000000"/>
              </a:buClr>
            </a:pPr>
            <a:endParaRPr lang="ru-RU" altLang="ru-RU" sz="12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3076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096000" y="0"/>
              </a:cxn>
              <a:cxn ang="0">
                <a:pos x="6096000" y="3429000"/>
              </a:cxn>
              <a:cxn ang="0">
                <a:pos x="0" y="3429000"/>
              </a:cxn>
              <a:cxn ang="0">
                <a:pos x="0" y="0"/>
              </a:cxn>
            </a:cxnLst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7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p>
            <a:pPr lvl="0"/>
            <a:endParaRPr lang="ru-RU" altLang="ru-RU" dirty="0"/>
          </a:p>
        </p:txBody>
      </p:sp>
      <p:sp>
        <p:nvSpPr>
          <p:cNvPr id="3078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/>
          <a:p>
            <a:pPr lvl="0" eaLnBrk="1" hangingPunct="1">
              <a:buClr>
                <a:srgbClr val="000000"/>
              </a:buClr>
            </a:pPr>
            <a:endParaRPr lang="ru-RU" altLang="ru-RU" sz="12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3079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/>
          <a:p>
            <a:pPr lvl="0" algn="r" eaLnBrk="1" hangingPunct="1">
              <a:buClr>
                <a:srgbClr val="000000"/>
              </a:buClr>
            </a:pPr>
            <a:fld id="{9A0DB2DC-4C9A-4742-B13C-FB6460FD3503}" type="slidenum">
              <a:rPr lang="en-US" altLang="ru-RU" sz="1200" dirty="0">
                <a:latin typeface="Lato" panose="020F0502020204030203" charset="0"/>
                <a:sym typeface="Lato" panose="020F0502020204030203" charset="0"/>
              </a:rPr>
            </a:fld>
            <a:endParaRPr lang="en-US" altLang="ru-RU" sz="1200" dirty="0">
              <a:latin typeface="Lato" panose="020F0502020204030203" charset="0"/>
              <a:sym typeface="Lato" panose="020F0502020204030203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122" name="Google Shape;17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5123" name="Google Shape;18;p1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5124" name="Google Shape;19;p1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3554" name="Google Shape;345;p1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23555" name="Google Shape;346;p1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23556" name="Google Shape;347;p1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5602" name="Google Shape;345;p1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25603" name="Google Shape;346;p1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25604" name="Google Shape;347;p1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170" name="Google Shape;182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7171" name="Google Shape;183;p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7172" name="Google Shape;184;p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8" name="Google Shape;196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9219" name="Google Shape;197;p4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9220" name="Google Shape;198;p4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6" name="Google Shape;182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1267" name="Google Shape;183;p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11268" name="Google Shape;184;p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314" name="Google Shape;182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315" name="Google Shape;183;p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13316" name="Google Shape;184;p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362" name="Google Shape;345;p1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363" name="Google Shape;346;p1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15364" name="Google Shape;347;p1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7410" name="Google Shape;345;p1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7411" name="Google Shape;346;p1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17412" name="Google Shape;347;p1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9458" name="Google Shape;345;p1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9459" name="Google Shape;346;p1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19460" name="Google Shape;347;p1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1506" name="Google Shape;345;p1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21507" name="Google Shape;346;p13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45700" rIns="91425" bIns="45700" anchor="t" anchorCtr="0"/>
          <a:p>
            <a:pPr marL="0" lvl="0" indent="0" eaLnBrk="1" hangingPunct="1"/>
            <a:endParaRPr lang="ru-RU" altLang="ru-RU" sz="2400" dirty="0">
              <a:latin typeface="Lato" panose="020F0502020204030203" charset="0"/>
              <a:sym typeface="Lato" panose="020F0502020204030203" charset="0"/>
            </a:endParaRPr>
          </a:p>
        </p:txBody>
      </p:sp>
      <p:sp>
        <p:nvSpPr>
          <p:cNvPr id="21508" name="Google Shape;347;p13:notes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b" anchorCtr="0"/>
          <a:p>
            <a:pPr marL="0" lvl="0" indent="0" algn="r" eaLnBrk="1" hangingPunct="1"/>
            <a:fld id="{9A0DB2DC-4C9A-4742-B13C-FB6460FD3503}" type="slidenum">
              <a:rPr lang="en-US" altLang="ru-RU" dirty="0"/>
            </a:fld>
            <a:endParaRPr lang="en-US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solidFill>
          <a:schemeClr val="tx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idx="10"/>
          </p:nvPr>
        </p:nvSpPr>
        <p:spPr/>
        <p:txBody>
          <a:bodyPr/>
          <a:p>
            <a:pPr lvl="0" eaLnBrk="1" hangingPunct="1">
              <a:buClr>
                <a:srgbClr val="000000"/>
              </a:buClr>
              <a:buNone/>
            </a:pPr>
            <a:endParaRPr lang="zh-CN" altLang="x-none" dirty="0">
              <a:sym typeface="Calibri" panose="020F050202020403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p>
            <a:pPr lvl="0" eaLnBrk="1" hangingPunct="1">
              <a:buClr>
                <a:srgbClr val="000000"/>
              </a:buClr>
              <a:buNone/>
            </a:pPr>
            <a:endParaRPr lang="zh-CN" altLang="x-none" dirty="0">
              <a:sym typeface="Calibri" panose="020F050202020403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lvl="0" eaLnBrk="1" hangingPunct="1">
              <a:buClr>
                <a:srgbClr val="000000"/>
              </a:buClr>
              <a:buNone/>
            </a:pPr>
            <a:fld id="{9A0DB2DC-4C9A-4742-B13C-FB6460FD3503}" type="slidenum">
              <a:rPr lang="en-US" altLang="x-none" dirty="0">
                <a:cs typeface="Calibri" panose="020F0502020204030204" pitchFamily="34" charset="0"/>
                <a:sym typeface="Calibri" panose="020F0502020204030204" pitchFamily="34" charset="0"/>
              </a:rPr>
            </a:fld>
            <a:endParaRPr lang="en-US" altLang="x-none" dirty="0">
              <a:latin typeface="Arial" panose="020B060402020202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Google Shape;10;p1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p>
            <a:pPr lvl="0"/>
            <a:endParaRPr lang="ru-RU" altLang="ru-RU" dirty="0"/>
          </a:p>
        </p:txBody>
      </p:sp>
      <p:sp>
        <p:nvSpPr>
          <p:cNvPr id="1027" name="Google Shape;11;p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24850" cy="8702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p>
            <a:pPr lvl="0"/>
            <a:endParaRPr lang="ru-RU" altLang="ru-RU" dirty="0"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>
              <a:defRPr sz="2300">
                <a:solidFill>
                  <a:srgbClr val="AAAAAA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pPr lvl="0" eaLnBrk="1" hangingPunct="1">
              <a:buClr>
                <a:srgbClr val="000000"/>
              </a:buClr>
              <a:buNone/>
            </a:pPr>
            <a:endParaRPr lang="zh-CN" altLang="x-none" dirty="0">
              <a:sym typeface="Calibri" panose="020F0502020204030204" pitchFamily="34" charset="0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algn="ctr">
              <a:defRPr sz="2300">
                <a:solidFill>
                  <a:srgbClr val="AAAAAA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pPr lvl="0" eaLnBrk="1" hangingPunct="1">
              <a:buClr>
                <a:srgbClr val="000000"/>
              </a:buClr>
              <a:buNone/>
            </a:pPr>
            <a:endParaRPr lang="zh-CN" altLang="x-none" dirty="0">
              <a:sym typeface="Calibri" panose="020F0502020204030204" pitchFamily="34" charset="0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17216438" y="12712700"/>
            <a:ext cx="548481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r">
              <a:defRPr sz="2300">
                <a:solidFill>
                  <a:srgbClr val="AAAAAA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Clr>
                <a:srgbClr val="000000"/>
              </a:buClr>
              <a:buNone/>
            </a:pPr>
            <a:fld id="{9A0DB2DC-4C9A-4742-B13C-FB6460FD3503}" type="slidenum">
              <a:rPr lang="en-US" altLang="x-none" dirty="0">
                <a:cs typeface="Calibri" panose="020F0502020204030204" pitchFamily="34" charset="0"/>
                <a:sym typeface="Calibri" panose="020F0502020204030204" pitchFamily="34" charset="0"/>
              </a:rPr>
            </a:fld>
            <a:endParaRPr lang="en-US" altLang="x-none" dirty="0">
              <a:latin typeface="Arial" panose="020B060402020202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" name="Google Shape;21;p3"/>
          <p:cNvSpPr/>
          <p:nvPr/>
        </p:nvSpPr>
        <p:spPr>
          <a:xfrm>
            <a:off x="0" y="-9525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2451100" y="2547938"/>
            <a:ext cx="19610388" cy="85994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100" name="Google Shape;23;p3"/>
          <p:cNvSpPr/>
          <p:nvPr/>
        </p:nvSpPr>
        <p:spPr>
          <a:xfrm>
            <a:off x="2752725" y="3011488"/>
            <a:ext cx="18678525" cy="7712075"/>
          </a:xfrm>
          <a:prstGeom prst="rect">
            <a:avLst/>
          </a:prstGeom>
          <a:solidFill>
            <a:srgbClr val="262626"/>
          </a:solidFill>
          <a:ln w="9525">
            <a:noFill/>
          </a:ln>
        </p:spPr>
        <p:txBody>
          <a:bodyPr lIns="91425" tIns="45700" rIns="91425" bIns="4570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endParaRPr lang="ru-RU" altLang="ru-RU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101" name="Google Shape;25;p3"/>
          <p:cNvSpPr txBox="1"/>
          <p:nvPr/>
        </p:nvSpPr>
        <p:spPr>
          <a:xfrm>
            <a:off x="2752725" y="4941888"/>
            <a:ext cx="19013488" cy="290512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8000" b="1" dirty="0">
                <a:solidFill>
                  <a:srgbClr val="FFFFFF"/>
                </a:solidFill>
                <a:sym typeface="Lato Black" panose="020F0802020204030203" charset="0"/>
              </a:rPr>
              <a:t> ВСЕРОССИЙСКИЕ ПРОВЕРОЧНЫЕ РАБОТЫ – 2026</a:t>
            </a:r>
            <a:endParaRPr lang="ru-RU" altLang="ru-RU" sz="8000" b="1" dirty="0">
              <a:solidFill>
                <a:srgbClr val="FFFFFF"/>
              </a:solidFill>
              <a:sym typeface="Lato Black" panose="020F0802020204030203" charset="0"/>
            </a:endParaRPr>
          </a:p>
        </p:txBody>
      </p:sp>
      <p:grpSp>
        <p:nvGrpSpPr>
          <p:cNvPr id="4102" name="Google Shape;27;p3"/>
          <p:cNvGrpSpPr/>
          <p:nvPr/>
        </p:nvGrpSpPr>
        <p:grpSpPr>
          <a:xfrm rot="-900000">
            <a:off x="13549313" y="2546350"/>
            <a:ext cx="3540125" cy="638175"/>
            <a:chOff x="1362960" y="6237000"/>
            <a:chExt cx="679320" cy="122760"/>
          </a:xfrm>
        </p:grpSpPr>
        <p:sp>
          <p:nvSpPr>
            <p:cNvPr id="4189" name="Google Shape;28;p3"/>
            <p:cNvSpPr/>
            <p:nvPr/>
          </p:nvSpPr>
          <p:spPr>
            <a:xfrm>
              <a:off x="1362960" y="6237000"/>
              <a:ext cx="679320" cy="122760"/>
            </a:xfrm>
            <a:custGeom>
              <a:avLst/>
              <a:gdLst/>
              <a:ahLst/>
              <a:cxnLst>
                <a:cxn ang="0">
                  <a:pos x="677521" y="122760"/>
                </a:cxn>
                <a:cxn ang="0">
                  <a:pos x="0" y="114863"/>
                </a:cxn>
                <a:cxn ang="0">
                  <a:pos x="1079" y="0"/>
                </a:cxn>
                <a:cxn ang="0">
                  <a:pos x="679320" y="7897"/>
                </a:cxn>
                <a:cxn ang="0">
                  <a:pos x="677521" y="122760"/>
                </a:cxn>
              </a:cxnLst>
              <a:pathLst>
                <a:path w="1888" h="342">
                  <a:moveTo>
                    <a:pt x="1883" y="342"/>
                  </a:moveTo>
                  <a:lnTo>
                    <a:pt x="0" y="320"/>
                  </a:lnTo>
                  <a:lnTo>
                    <a:pt x="3" y="0"/>
                  </a:lnTo>
                  <a:lnTo>
                    <a:pt x="1888" y="22"/>
                  </a:lnTo>
                  <a:lnTo>
                    <a:pt x="1883" y="342"/>
                  </a:lnTo>
                  <a:close/>
                </a:path>
              </a:pathLst>
            </a:custGeom>
            <a:solidFill>
              <a:srgbClr val="F2683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0" name="Google Shape;29;p3"/>
            <p:cNvSpPr/>
            <p:nvPr/>
          </p:nvSpPr>
          <p:spPr>
            <a:xfrm>
              <a:off x="1362960" y="6310079"/>
              <a:ext cx="677880" cy="49320"/>
            </a:xfrm>
            <a:custGeom>
              <a:avLst/>
              <a:gdLst/>
              <a:ahLst/>
              <a:cxnLst>
                <a:cxn ang="0">
                  <a:pos x="677520" y="49320"/>
                </a:cxn>
                <a:cxn ang="0">
                  <a:pos x="0" y="41815"/>
                </a:cxn>
                <a:cxn ang="0">
                  <a:pos x="360" y="0"/>
                </a:cxn>
                <a:cxn ang="0">
                  <a:pos x="677880" y="7863"/>
                </a:cxn>
                <a:cxn ang="0">
                  <a:pos x="677520" y="49320"/>
                </a:cxn>
              </a:cxnLst>
              <a:pathLst>
                <a:path w="1884" h="138">
                  <a:moveTo>
                    <a:pt x="1883" y="138"/>
                  </a:moveTo>
                  <a:lnTo>
                    <a:pt x="0" y="117"/>
                  </a:lnTo>
                  <a:lnTo>
                    <a:pt x="1" y="0"/>
                  </a:lnTo>
                  <a:lnTo>
                    <a:pt x="1884" y="22"/>
                  </a:lnTo>
                  <a:lnTo>
                    <a:pt x="1883" y="138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1" name="Google Shape;30;p3"/>
            <p:cNvSpPr/>
            <p:nvPr/>
          </p:nvSpPr>
          <p:spPr>
            <a:xfrm>
              <a:off x="1371599" y="6237360"/>
              <a:ext cx="5760" cy="36360"/>
            </a:xfrm>
            <a:custGeom>
              <a:avLst/>
              <a:gdLst/>
              <a:ahLst/>
              <a:cxnLst>
                <a:cxn ang="0">
                  <a:pos x="5421" y="36360"/>
                </a:cxn>
                <a:cxn ang="0">
                  <a:pos x="0" y="36360"/>
                </a:cxn>
                <a:cxn ang="0">
                  <a:pos x="339" y="0"/>
                </a:cxn>
                <a:cxn ang="0">
                  <a:pos x="5760" y="0"/>
                </a:cxn>
                <a:cxn ang="0">
                  <a:pos x="5421" y="36360"/>
                </a:cxn>
              </a:cxnLst>
              <a:pathLst>
                <a:path w="17" h="102">
                  <a:moveTo>
                    <a:pt x="16" y="102"/>
                  </a:moveTo>
                  <a:lnTo>
                    <a:pt x="0" y="102"/>
                  </a:lnTo>
                  <a:lnTo>
                    <a:pt x="1" y="0"/>
                  </a:lnTo>
                  <a:lnTo>
                    <a:pt x="17" y="0"/>
                  </a:lnTo>
                  <a:lnTo>
                    <a:pt x="16" y="10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2" name="Google Shape;31;p3"/>
            <p:cNvSpPr/>
            <p:nvPr/>
          </p:nvSpPr>
          <p:spPr>
            <a:xfrm>
              <a:off x="1385640" y="6237360"/>
              <a:ext cx="5040" cy="24840"/>
            </a:xfrm>
            <a:custGeom>
              <a:avLst/>
              <a:gdLst/>
              <a:ahLst/>
              <a:cxnLst>
                <a:cxn ang="0">
                  <a:pos x="5040" y="24840"/>
                </a:cxn>
                <a:cxn ang="0">
                  <a:pos x="0" y="24840"/>
                </a:cxn>
                <a:cxn ang="0">
                  <a:pos x="336" y="0"/>
                </a:cxn>
                <a:cxn ang="0">
                  <a:pos x="5040" y="0"/>
                </a:cxn>
                <a:cxn ang="0">
                  <a:pos x="5040" y="24840"/>
                </a:cxn>
              </a:cxnLst>
              <a:pathLst>
                <a:path w="15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5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3" name="Google Shape;32;p3"/>
            <p:cNvSpPr/>
            <p:nvPr/>
          </p:nvSpPr>
          <p:spPr>
            <a:xfrm>
              <a:off x="1398960" y="6237360"/>
              <a:ext cx="5040" cy="25200"/>
            </a:xfrm>
            <a:custGeom>
              <a:avLst/>
              <a:gdLst/>
              <a:ahLst/>
              <a:cxnLst>
                <a:cxn ang="0">
                  <a:pos x="5040" y="25200"/>
                </a:cxn>
                <a:cxn ang="0">
                  <a:pos x="0" y="25200"/>
                </a:cxn>
                <a:cxn ang="0">
                  <a:pos x="336" y="0"/>
                </a:cxn>
                <a:cxn ang="0">
                  <a:pos x="5040" y="355"/>
                </a:cxn>
                <a:cxn ang="0">
                  <a:pos x="5040" y="25200"/>
                </a:cxn>
              </a:cxnLst>
              <a:pathLst>
                <a:path w="15" h="71">
                  <a:moveTo>
                    <a:pt x="15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5" y="1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4" name="Google Shape;33;p3"/>
            <p:cNvSpPr/>
            <p:nvPr/>
          </p:nvSpPr>
          <p:spPr>
            <a:xfrm>
              <a:off x="1412640" y="623772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5" name="Google Shape;34;p3"/>
            <p:cNvSpPr/>
            <p:nvPr/>
          </p:nvSpPr>
          <p:spPr>
            <a:xfrm>
              <a:off x="1427400" y="6237720"/>
              <a:ext cx="5760" cy="36720"/>
            </a:xfrm>
            <a:custGeom>
              <a:avLst/>
              <a:gdLst/>
              <a:ahLst/>
              <a:cxnLst>
                <a:cxn ang="0">
                  <a:pos x="5082" y="36720"/>
                </a:cxn>
                <a:cxn ang="0">
                  <a:pos x="0" y="36720"/>
                </a:cxn>
                <a:cxn ang="0">
                  <a:pos x="339" y="0"/>
                </a:cxn>
                <a:cxn ang="0">
                  <a:pos x="5760" y="0"/>
                </a:cxn>
                <a:cxn ang="0">
                  <a:pos x="5082" y="36720"/>
                </a:cxn>
              </a:cxnLst>
              <a:pathLst>
                <a:path w="17" h="103">
                  <a:moveTo>
                    <a:pt x="15" y="103"/>
                  </a:moveTo>
                  <a:lnTo>
                    <a:pt x="0" y="103"/>
                  </a:lnTo>
                  <a:lnTo>
                    <a:pt x="1" y="0"/>
                  </a:lnTo>
                  <a:lnTo>
                    <a:pt x="17" y="0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6" name="Google Shape;35;p3"/>
            <p:cNvSpPr/>
            <p:nvPr/>
          </p:nvSpPr>
          <p:spPr>
            <a:xfrm>
              <a:off x="1441439" y="6238080"/>
              <a:ext cx="5040" cy="24840"/>
            </a:xfrm>
            <a:custGeom>
              <a:avLst/>
              <a:gdLst/>
              <a:ahLst/>
              <a:cxnLst>
                <a:cxn ang="0">
                  <a:pos x="4704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4704" y="24840"/>
                </a:cxn>
              </a:cxnLst>
              <a:pathLst>
                <a:path w="15" h="70">
                  <a:moveTo>
                    <a:pt x="14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4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7" name="Google Shape;36;p3"/>
            <p:cNvSpPr/>
            <p:nvPr/>
          </p:nvSpPr>
          <p:spPr>
            <a:xfrm>
              <a:off x="1454760" y="6238080"/>
              <a:ext cx="5040" cy="25200"/>
            </a:xfrm>
            <a:custGeom>
              <a:avLst/>
              <a:gdLst/>
              <a:ahLst/>
              <a:cxnLst>
                <a:cxn ang="0">
                  <a:pos x="5040" y="25200"/>
                </a:cxn>
                <a:cxn ang="0">
                  <a:pos x="0" y="24845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5040" y="25200"/>
                </a:cxn>
              </a:cxnLst>
              <a:pathLst>
                <a:path w="15" h="71">
                  <a:moveTo>
                    <a:pt x="15" y="71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8" name="Google Shape;37;p3"/>
            <p:cNvSpPr/>
            <p:nvPr/>
          </p:nvSpPr>
          <p:spPr>
            <a:xfrm>
              <a:off x="1468080" y="6238800"/>
              <a:ext cx="5040" cy="24480"/>
            </a:xfrm>
            <a:custGeom>
              <a:avLst/>
              <a:gdLst/>
              <a:ahLst/>
              <a:cxnLst>
                <a:cxn ang="0">
                  <a:pos x="5040" y="24480"/>
                </a:cxn>
                <a:cxn ang="0">
                  <a:pos x="0" y="24480"/>
                </a:cxn>
                <a:cxn ang="0">
                  <a:pos x="336" y="0"/>
                </a:cxn>
                <a:cxn ang="0">
                  <a:pos x="5040" y="0"/>
                </a:cxn>
                <a:cxn ang="0">
                  <a:pos x="5040" y="24480"/>
                </a:cxn>
              </a:cxnLst>
              <a:pathLst>
                <a:path w="15" h="69">
                  <a:moveTo>
                    <a:pt x="15" y="69"/>
                  </a:moveTo>
                  <a:lnTo>
                    <a:pt x="0" y="69"/>
                  </a:lnTo>
                  <a:lnTo>
                    <a:pt x="1" y="0"/>
                  </a:lnTo>
                  <a:lnTo>
                    <a:pt x="15" y="0"/>
                  </a:lnTo>
                  <a:lnTo>
                    <a:pt x="15" y="6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99" name="Google Shape;38;p3"/>
            <p:cNvSpPr/>
            <p:nvPr/>
          </p:nvSpPr>
          <p:spPr>
            <a:xfrm>
              <a:off x="1483199" y="6238800"/>
              <a:ext cx="5040" cy="36360"/>
            </a:xfrm>
            <a:custGeom>
              <a:avLst/>
              <a:gdLst/>
              <a:ahLst/>
              <a:cxnLst>
                <a:cxn ang="0">
                  <a:pos x="4704" y="36360"/>
                </a:cxn>
                <a:cxn ang="0">
                  <a:pos x="0" y="36004"/>
                </a:cxn>
                <a:cxn ang="0">
                  <a:pos x="336" y="0"/>
                </a:cxn>
                <a:cxn ang="0">
                  <a:pos x="5040" y="0"/>
                </a:cxn>
                <a:cxn ang="0">
                  <a:pos x="4704" y="36360"/>
                </a:cxn>
              </a:cxnLst>
              <a:pathLst>
                <a:path w="15" h="102">
                  <a:moveTo>
                    <a:pt x="14" y="102"/>
                  </a:moveTo>
                  <a:lnTo>
                    <a:pt x="0" y="101"/>
                  </a:lnTo>
                  <a:lnTo>
                    <a:pt x="1" y="0"/>
                  </a:lnTo>
                  <a:lnTo>
                    <a:pt x="15" y="0"/>
                  </a:lnTo>
                  <a:lnTo>
                    <a:pt x="14" y="10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0" name="Google Shape;39;p3"/>
            <p:cNvSpPr/>
            <p:nvPr/>
          </p:nvSpPr>
          <p:spPr>
            <a:xfrm>
              <a:off x="1496519" y="6238800"/>
              <a:ext cx="5400" cy="25200"/>
            </a:xfrm>
            <a:custGeom>
              <a:avLst/>
              <a:gdLst/>
              <a:ahLst/>
              <a:cxnLst>
                <a:cxn ang="0">
                  <a:pos x="5063" y="25200"/>
                </a:cxn>
                <a:cxn ang="0">
                  <a:pos x="0" y="25200"/>
                </a:cxn>
                <a:cxn ang="0">
                  <a:pos x="338" y="0"/>
                </a:cxn>
                <a:cxn ang="0">
                  <a:pos x="5400" y="355"/>
                </a:cxn>
                <a:cxn ang="0">
                  <a:pos x="5063" y="25200"/>
                </a:cxn>
              </a:cxnLst>
              <a:pathLst>
                <a:path w="16" h="71">
                  <a:moveTo>
                    <a:pt x="15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6" y="1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1" name="Google Shape;40;p3"/>
            <p:cNvSpPr/>
            <p:nvPr/>
          </p:nvSpPr>
          <p:spPr>
            <a:xfrm>
              <a:off x="1510199" y="623916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2" name="Google Shape;41;p3"/>
            <p:cNvSpPr/>
            <p:nvPr/>
          </p:nvSpPr>
          <p:spPr>
            <a:xfrm>
              <a:off x="1523880" y="6239160"/>
              <a:ext cx="5040" cy="25200"/>
            </a:xfrm>
            <a:custGeom>
              <a:avLst/>
              <a:gdLst/>
              <a:ahLst/>
              <a:cxnLst>
                <a:cxn ang="0">
                  <a:pos x="5040" y="25200"/>
                </a:cxn>
                <a:cxn ang="0">
                  <a:pos x="0" y="25200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5040" y="25200"/>
                </a:cxn>
              </a:cxnLst>
              <a:pathLst>
                <a:path w="15" h="71">
                  <a:moveTo>
                    <a:pt x="15" y="71"/>
                  </a:moveTo>
                  <a:lnTo>
                    <a:pt x="0" y="7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3" name="Google Shape;42;p3"/>
            <p:cNvSpPr/>
            <p:nvPr/>
          </p:nvSpPr>
          <p:spPr>
            <a:xfrm>
              <a:off x="1538640" y="6239520"/>
              <a:ext cx="5760" cy="36000"/>
            </a:xfrm>
            <a:custGeom>
              <a:avLst/>
              <a:gdLst/>
              <a:ahLst/>
              <a:cxnLst>
                <a:cxn ang="0">
                  <a:pos x="5421" y="36000"/>
                </a:cxn>
                <a:cxn ang="0">
                  <a:pos x="0" y="36000"/>
                </a:cxn>
                <a:cxn ang="0">
                  <a:pos x="678" y="0"/>
                </a:cxn>
                <a:cxn ang="0">
                  <a:pos x="5760" y="0"/>
                </a:cxn>
                <a:cxn ang="0">
                  <a:pos x="5421" y="36000"/>
                </a:cxn>
              </a:cxnLst>
              <a:pathLst>
                <a:path w="17" h="101">
                  <a:moveTo>
                    <a:pt x="16" y="101"/>
                  </a:moveTo>
                  <a:lnTo>
                    <a:pt x="0" y="101"/>
                  </a:lnTo>
                  <a:lnTo>
                    <a:pt x="2" y="0"/>
                  </a:lnTo>
                  <a:lnTo>
                    <a:pt x="17" y="0"/>
                  </a:lnTo>
                  <a:lnTo>
                    <a:pt x="16" y="10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4" name="Google Shape;43;p3"/>
            <p:cNvSpPr/>
            <p:nvPr/>
          </p:nvSpPr>
          <p:spPr>
            <a:xfrm>
              <a:off x="1552319" y="6239520"/>
              <a:ext cx="5400" cy="25200"/>
            </a:xfrm>
            <a:custGeom>
              <a:avLst/>
              <a:gdLst/>
              <a:ahLst/>
              <a:cxnLst>
                <a:cxn ang="0">
                  <a:pos x="5063" y="25200"/>
                </a:cxn>
                <a:cxn ang="0">
                  <a:pos x="0" y="24845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5200"/>
                </a:cxn>
              </a:cxnLst>
              <a:pathLst>
                <a:path w="16" h="71">
                  <a:moveTo>
                    <a:pt x="15" y="71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5" name="Google Shape;44;p3"/>
            <p:cNvSpPr/>
            <p:nvPr/>
          </p:nvSpPr>
          <p:spPr>
            <a:xfrm>
              <a:off x="1565999" y="623988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6" name="Google Shape;45;p3"/>
            <p:cNvSpPr/>
            <p:nvPr/>
          </p:nvSpPr>
          <p:spPr>
            <a:xfrm>
              <a:off x="1579680" y="6239880"/>
              <a:ext cx="5040" cy="24840"/>
            </a:xfrm>
            <a:custGeom>
              <a:avLst/>
              <a:gdLst/>
              <a:ahLst/>
              <a:cxnLst>
                <a:cxn ang="0">
                  <a:pos x="4704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4704" y="24840"/>
                </a:cxn>
              </a:cxnLst>
              <a:pathLst>
                <a:path w="15" h="70">
                  <a:moveTo>
                    <a:pt x="14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4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7" name="Google Shape;46;p3"/>
            <p:cNvSpPr/>
            <p:nvPr/>
          </p:nvSpPr>
          <p:spPr>
            <a:xfrm>
              <a:off x="1594440" y="6239880"/>
              <a:ext cx="5400" cy="36360"/>
            </a:xfrm>
            <a:custGeom>
              <a:avLst/>
              <a:gdLst/>
              <a:ahLst/>
              <a:cxnLst>
                <a:cxn ang="0">
                  <a:pos x="5063" y="36360"/>
                </a:cxn>
                <a:cxn ang="0">
                  <a:pos x="0" y="36360"/>
                </a:cxn>
                <a:cxn ang="0">
                  <a:pos x="0" y="0"/>
                </a:cxn>
                <a:cxn ang="0">
                  <a:pos x="5400" y="356"/>
                </a:cxn>
                <a:cxn ang="0">
                  <a:pos x="5063" y="36360"/>
                </a:cxn>
              </a:cxnLst>
              <a:pathLst>
                <a:path w="16" h="102">
                  <a:moveTo>
                    <a:pt x="15" y="102"/>
                  </a:moveTo>
                  <a:lnTo>
                    <a:pt x="0" y="102"/>
                  </a:lnTo>
                  <a:lnTo>
                    <a:pt x="0" y="0"/>
                  </a:lnTo>
                  <a:lnTo>
                    <a:pt x="16" y="1"/>
                  </a:lnTo>
                  <a:lnTo>
                    <a:pt x="15" y="10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8" name="Google Shape;47;p3"/>
            <p:cNvSpPr/>
            <p:nvPr/>
          </p:nvSpPr>
          <p:spPr>
            <a:xfrm>
              <a:off x="1607760" y="624024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09" name="Google Shape;48;p3"/>
            <p:cNvSpPr/>
            <p:nvPr/>
          </p:nvSpPr>
          <p:spPr>
            <a:xfrm>
              <a:off x="1621439" y="6240240"/>
              <a:ext cx="5400" cy="25200"/>
            </a:xfrm>
            <a:custGeom>
              <a:avLst/>
              <a:gdLst/>
              <a:ahLst/>
              <a:cxnLst>
                <a:cxn ang="0">
                  <a:pos x="5063" y="25200"/>
                </a:cxn>
                <a:cxn ang="0">
                  <a:pos x="0" y="2520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5200"/>
                </a:cxn>
              </a:cxnLst>
              <a:pathLst>
                <a:path w="16" h="71">
                  <a:moveTo>
                    <a:pt x="15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0" name="Google Shape;49;p3"/>
            <p:cNvSpPr/>
            <p:nvPr/>
          </p:nvSpPr>
          <p:spPr>
            <a:xfrm>
              <a:off x="1634760" y="624060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1" name="Google Shape;50;p3"/>
            <p:cNvSpPr/>
            <p:nvPr/>
          </p:nvSpPr>
          <p:spPr>
            <a:xfrm>
              <a:off x="1650239" y="6240600"/>
              <a:ext cx="5400" cy="36360"/>
            </a:xfrm>
            <a:custGeom>
              <a:avLst/>
              <a:gdLst/>
              <a:ahLst/>
              <a:cxnLst>
                <a:cxn ang="0">
                  <a:pos x="4725" y="36360"/>
                </a:cxn>
                <a:cxn ang="0">
                  <a:pos x="0" y="3636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4725" y="36360"/>
                </a:cxn>
              </a:cxnLst>
              <a:pathLst>
                <a:path w="16" h="102">
                  <a:moveTo>
                    <a:pt x="14" y="102"/>
                  </a:moveTo>
                  <a:lnTo>
                    <a:pt x="0" y="102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4" y="10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2" name="Google Shape;51;p3"/>
            <p:cNvSpPr/>
            <p:nvPr/>
          </p:nvSpPr>
          <p:spPr>
            <a:xfrm>
              <a:off x="1663559" y="624096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675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2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3" name="Google Shape;52;p3"/>
            <p:cNvSpPr/>
            <p:nvPr/>
          </p:nvSpPr>
          <p:spPr>
            <a:xfrm>
              <a:off x="1677240" y="624096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4" name="Google Shape;53;p3"/>
            <p:cNvSpPr/>
            <p:nvPr/>
          </p:nvSpPr>
          <p:spPr>
            <a:xfrm>
              <a:off x="1690560" y="6240960"/>
              <a:ext cx="5760" cy="24840"/>
            </a:xfrm>
            <a:custGeom>
              <a:avLst/>
              <a:gdLst/>
              <a:ahLst/>
              <a:cxnLst>
                <a:cxn ang="0">
                  <a:pos x="5421" y="24840"/>
                </a:cxn>
                <a:cxn ang="0">
                  <a:pos x="0" y="24840"/>
                </a:cxn>
                <a:cxn ang="0">
                  <a:pos x="339" y="0"/>
                </a:cxn>
                <a:cxn ang="0">
                  <a:pos x="5760" y="0"/>
                </a:cxn>
                <a:cxn ang="0">
                  <a:pos x="5421" y="24840"/>
                </a:cxn>
              </a:cxnLst>
              <a:pathLst>
                <a:path w="17" h="70">
                  <a:moveTo>
                    <a:pt x="16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7" y="0"/>
                  </a:lnTo>
                  <a:lnTo>
                    <a:pt x="16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5" name="Google Shape;54;p3"/>
            <p:cNvSpPr/>
            <p:nvPr/>
          </p:nvSpPr>
          <p:spPr>
            <a:xfrm>
              <a:off x="1706040" y="6240960"/>
              <a:ext cx="5040" cy="36720"/>
            </a:xfrm>
            <a:custGeom>
              <a:avLst/>
              <a:gdLst/>
              <a:ahLst/>
              <a:cxnLst>
                <a:cxn ang="0">
                  <a:pos x="4704" y="36720"/>
                </a:cxn>
                <a:cxn ang="0">
                  <a:pos x="0" y="36363"/>
                </a:cxn>
                <a:cxn ang="0">
                  <a:pos x="336" y="0"/>
                </a:cxn>
                <a:cxn ang="0">
                  <a:pos x="5040" y="0"/>
                </a:cxn>
                <a:cxn ang="0">
                  <a:pos x="4704" y="36720"/>
                </a:cxn>
              </a:cxnLst>
              <a:pathLst>
                <a:path w="15" h="103">
                  <a:moveTo>
                    <a:pt x="14" y="103"/>
                  </a:moveTo>
                  <a:lnTo>
                    <a:pt x="0" y="102"/>
                  </a:lnTo>
                  <a:lnTo>
                    <a:pt x="1" y="0"/>
                  </a:lnTo>
                  <a:lnTo>
                    <a:pt x="15" y="0"/>
                  </a:lnTo>
                  <a:lnTo>
                    <a:pt x="14" y="103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6" name="Google Shape;55;p3"/>
            <p:cNvSpPr/>
            <p:nvPr/>
          </p:nvSpPr>
          <p:spPr>
            <a:xfrm>
              <a:off x="1719360" y="6240960"/>
              <a:ext cx="5760" cy="25200"/>
            </a:xfrm>
            <a:custGeom>
              <a:avLst/>
              <a:gdLst/>
              <a:ahLst/>
              <a:cxnLst>
                <a:cxn ang="0">
                  <a:pos x="5421" y="25200"/>
                </a:cxn>
                <a:cxn ang="0">
                  <a:pos x="0" y="25200"/>
                </a:cxn>
                <a:cxn ang="0">
                  <a:pos x="339" y="0"/>
                </a:cxn>
                <a:cxn ang="0">
                  <a:pos x="5760" y="355"/>
                </a:cxn>
                <a:cxn ang="0">
                  <a:pos x="5421" y="25200"/>
                </a:cxn>
              </a:cxnLst>
              <a:pathLst>
                <a:path w="17" h="71">
                  <a:moveTo>
                    <a:pt x="16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7" y="1"/>
                  </a:lnTo>
                  <a:lnTo>
                    <a:pt x="16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7" name="Google Shape;56;p3"/>
            <p:cNvSpPr/>
            <p:nvPr/>
          </p:nvSpPr>
          <p:spPr>
            <a:xfrm>
              <a:off x="1732680" y="624132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8" name="Google Shape;57;p3"/>
            <p:cNvSpPr/>
            <p:nvPr/>
          </p:nvSpPr>
          <p:spPr>
            <a:xfrm>
              <a:off x="1745999" y="6241320"/>
              <a:ext cx="5760" cy="25560"/>
            </a:xfrm>
            <a:custGeom>
              <a:avLst/>
              <a:gdLst/>
              <a:ahLst/>
              <a:cxnLst>
                <a:cxn ang="0">
                  <a:pos x="5421" y="25560"/>
                </a:cxn>
                <a:cxn ang="0">
                  <a:pos x="0" y="24850"/>
                </a:cxn>
                <a:cxn ang="0">
                  <a:pos x="339" y="0"/>
                </a:cxn>
                <a:cxn ang="0">
                  <a:pos x="5760" y="0"/>
                </a:cxn>
                <a:cxn ang="0">
                  <a:pos x="5421" y="25560"/>
                </a:cxn>
              </a:cxnLst>
              <a:pathLst>
                <a:path w="17" h="72">
                  <a:moveTo>
                    <a:pt x="16" y="72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7" y="0"/>
                  </a:lnTo>
                  <a:lnTo>
                    <a:pt x="16" y="7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19" name="Google Shape;58;p3"/>
            <p:cNvSpPr/>
            <p:nvPr/>
          </p:nvSpPr>
          <p:spPr>
            <a:xfrm>
              <a:off x="1761119" y="6242040"/>
              <a:ext cx="5400" cy="36000"/>
            </a:xfrm>
            <a:custGeom>
              <a:avLst/>
              <a:gdLst/>
              <a:ahLst/>
              <a:cxnLst>
                <a:cxn ang="0">
                  <a:pos x="5063" y="36000"/>
                </a:cxn>
                <a:cxn ang="0">
                  <a:pos x="0" y="36000"/>
                </a:cxn>
                <a:cxn ang="0">
                  <a:pos x="675" y="0"/>
                </a:cxn>
                <a:cxn ang="0">
                  <a:pos x="5400" y="0"/>
                </a:cxn>
                <a:cxn ang="0">
                  <a:pos x="5063" y="36000"/>
                </a:cxn>
              </a:cxnLst>
              <a:pathLst>
                <a:path w="16" h="101">
                  <a:moveTo>
                    <a:pt x="15" y="101"/>
                  </a:moveTo>
                  <a:lnTo>
                    <a:pt x="0" y="101"/>
                  </a:lnTo>
                  <a:lnTo>
                    <a:pt x="2" y="0"/>
                  </a:lnTo>
                  <a:lnTo>
                    <a:pt x="16" y="0"/>
                  </a:lnTo>
                  <a:lnTo>
                    <a:pt x="15" y="10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0" name="Google Shape;59;p3"/>
            <p:cNvSpPr/>
            <p:nvPr/>
          </p:nvSpPr>
          <p:spPr>
            <a:xfrm>
              <a:off x="1774800" y="6242040"/>
              <a:ext cx="5400" cy="25200"/>
            </a:xfrm>
            <a:custGeom>
              <a:avLst/>
              <a:gdLst/>
              <a:ahLst/>
              <a:cxnLst>
                <a:cxn ang="0">
                  <a:pos x="5400" y="25200"/>
                </a:cxn>
                <a:cxn ang="0">
                  <a:pos x="0" y="24845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400" y="25200"/>
                </a:cxn>
              </a:cxnLst>
              <a:pathLst>
                <a:path w="16" h="71">
                  <a:moveTo>
                    <a:pt x="16" y="71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6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1" name="Google Shape;60;p3"/>
            <p:cNvSpPr/>
            <p:nvPr/>
          </p:nvSpPr>
          <p:spPr>
            <a:xfrm>
              <a:off x="1788480" y="624240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2" name="Google Shape;61;p3"/>
            <p:cNvSpPr/>
            <p:nvPr/>
          </p:nvSpPr>
          <p:spPr>
            <a:xfrm>
              <a:off x="1802160" y="624240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3" name="Google Shape;62;p3"/>
            <p:cNvSpPr/>
            <p:nvPr/>
          </p:nvSpPr>
          <p:spPr>
            <a:xfrm>
              <a:off x="1816920" y="6242400"/>
              <a:ext cx="5400" cy="36360"/>
            </a:xfrm>
            <a:custGeom>
              <a:avLst/>
              <a:gdLst/>
              <a:ahLst/>
              <a:cxnLst>
                <a:cxn ang="0">
                  <a:pos x="5063" y="36360"/>
                </a:cxn>
                <a:cxn ang="0">
                  <a:pos x="0" y="36360"/>
                </a:cxn>
                <a:cxn ang="0">
                  <a:pos x="338" y="0"/>
                </a:cxn>
                <a:cxn ang="0">
                  <a:pos x="5400" y="356"/>
                </a:cxn>
                <a:cxn ang="0">
                  <a:pos x="5063" y="36360"/>
                </a:cxn>
              </a:cxnLst>
              <a:pathLst>
                <a:path w="16" h="102">
                  <a:moveTo>
                    <a:pt x="15" y="102"/>
                  </a:moveTo>
                  <a:lnTo>
                    <a:pt x="0" y="102"/>
                  </a:lnTo>
                  <a:lnTo>
                    <a:pt x="1" y="0"/>
                  </a:lnTo>
                  <a:lnTo>
                    <a:pt x="16" y="1"/>
                  </a:lnTo>
                  <a:lnTo>
                    <a:pt x="15" y="10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4" name="Google Shape;63;p3"/>
            <p:cNvSpPr/>
            <p:nvPr/>
          </p:nvSpPr>
          <p:spPr>
            <a:xfrm>
              <a:off x="1830960" y="6242760"/>
              <a:ext cx="5040" cy="24840"/>
            </a:xfrm>
            <a:custGeom>
              <a:avLst/>
              <a:gdLst/>
              <a:ahLst/>
              <a:cxnLst>
                <a:cxn ang="0">
                  <a:pos x="5040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5040" y="24840"/>
                </a:cxn>
              </a:cxnLst>
              <a:pathLst>
                <a:path w="15" h="70">
                  <a:moveTo>
                    <a:pt x="15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5" name="Google Shape;64;p3"/>
            <p:cNvSpPr/>
            <p:nvPr/>
          </p:nvSpPr>
          <p:spPr>
            <a:xfrm>
              <a:off x="1844279" y="6242760"/>
              <a:ext cx="5040" cy="25200"/>
            </a:xfrm>
            <a:custGeom>
              <a:avLst/>
              <a:gdLst/>
              <a:ahLst/>
              <a:cxnLst>
                <a:cxn ang="0">
                  <a:pos x="5040" y="25200"/>
                </a:cxn>
                <a:cxn ang="0">
                  <a:pos x="0" y="25200"/>
                </a:cxn>
                <a:cxn ang="0">
                  <a:pos x="336" y="0"/>
                </a:cxn>
                <a:cxn ang="0">
                  <a:pos x="5040" y="0"/>
                </a:cxn>
                <a:cxn ang="0">
                  <a:pos x="5040" y="25200"/>
                </a:cxn>
              </a:cxnLst>
              <a:pathLst>
                <a:path w="15" h="71">
                  <a:moveTo>
                    <a:pt x="15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5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6" name="Google Shape;65;p3"/>
            <p:cNvSpPr/>
            <p:nvPr/>
          </p:nvSpPr>
          <p:spPr>
            <a:xfrm>
              <a:off x="1857599" y="624312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7" name="Google Shape;66;p3"/>
            <p:cNvSpPr/>
            <p:nvPr/>
          </p:nvSpPr>
          <p:spPr>
            <a:xfrm>
              <a:off x="1872360" y="6243120"/>
              <a:ext cx="5400" cy="36360"/>
            </a:xfrm>
            <a:custGeom>
              <a:avLst/>
              <a:gdLst/>
              <a:ahLst/>
              <a:cxnLst>
                <a:cxn ang="0">
                  <a:pos x="5063" y="36360"/>
                </a:cxn>
                <a:cxn ang="0">
                  <a:pos x="0" y="3636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36360"/>
                </a:cxn>
              </a:cxnLst>
              <a:pathLst>
                <a:path w="16" h="102">
                  <a:moveTo>
                    <a:pt x="15" y="102"/>
                  </a:moveTo>
                  <a:lnTo>
                    <a:pt x="0" y="102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10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8" name="Google Shape;67;p3"/>
            <p:cNvSpPr/>
            <p:nvPr/>
          </p:nvSpPr>
          <p:spPr>
            <a:xfrm>
              <a:off x="1886400" y="6243480"/>
              <a:ext cx="5040" cy="24840"/>
            </a:xfrm>
            <a:custGeom>
              <a:avLst/>
              <a:gdLst/>
              <a:ahLst/>
              <a:cxnLst>
                <a:cxn ang="0">
                  <a:pos x="4704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4704" y="24840"/>
                </a:cxn>
              </a:cxnLst>
              <a:pathLst>
                <a:path w="15" h="70">
                  <a:moveTo>
                    <a:pt x="14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4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29" name="Google Shape;68;p3"/>
            <p:cNvSpPr/>
            <p:nvPr/>
          </p:nvSpPr>
          <p:spPr>
            <a:xfrm>
              <a:off x="1899720" y="6243480"/>
              <a:ext cx="5400" cy="24840"/>
            </a:xfrm>
            <a:custGeom>
              <a:avLst/>
              <a:gdLst/>
              <a:ahLst/>
              <a:cxnLst>
                <a:cxn ang="0">
                  <a:pos x="5400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400" y="0"/>
                </a:cxn>
                <a:cxn ang="0">
                  <a:pos x="5400" y="24840"/>
                </a:cxn>
              </a:cxnLst>
              <a:pathLst>
                <a:path w="16" h="70">
                  <a:moveTo>
                    <a:pt x="16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0" name="Google Shape;69;p3"/>
            <p:cNvSpPr/>
            <p:nvPr/>
          </p:nvSpPr>
          <p:spPr>
            <a:xfrm>
              <a:off x="1913399" y="6243480"/>
              <a:ext cx="5040" cy="25200"/>
            </a:xfrm>
            <a:custGeom>
              <a:avLst/>
              <a:gdLst/>
              <a:ahLst/>
              <a:cxnLst>
                <a:cxn ang="0">
                  <a:pos x="5040" y="25200"/>
                </a:cxn>
                <a:cxn ang="0">
                  <a:pos x="0" y="25200"/>
                </a:cxn>
                <a:cxn ang="0">
                  <a:pos x="336" y="0"/>
                </a:cxn>
                <a:cxn ang="0">
                  <a:pos x="5040" y="355"/>
                </a:cxn>
                <a:cxn ang="0">
                  <a:pos x="5040" y="25200"/>
                </a:cxn>
              </a:cxnLst>
              <a:pathLst>
                <a:path w="15" h="71">
                  <a:moveTo>
                    <a:pt x="15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5" y="1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1" name="Google Shape;70;p3"/>
            <p:cNvSpPr/>
            <p:nvPr/>
          </p:nvSpPr>
          <p:spPr>
            <a:xfrm>
              <a:off x="1928160" y="6243840"/>
              <a:ext cx="5760" cy="36000"/>
            </a:xfrm>
            <a:custGeom>
              <a:avLst/>
              <a:gdLst/>
              <a:ahLst/>
              <a:cxnLst>
                <a:cxn ang="0">
                  <a:pos x="5421" y="36000"/>
                </a:cxn>
                <a:cxn ang="0">
                  <a:pos x="0" y="36000"/>
                </a:cxn>
                <a:cxn ang="0">
                  <a:pos x="339" y="0"/>
                </a:cxn>
                <a:cxn ang="0">
                  <a:pos x="5760" y="0"/>
                </a:cxn>
                <a:cxn ang="0">
                  <a:pos x="5421" y="36000"/>
                </a:cxn>
              </a:cxnLst>
              <a:pathLst>
                <a:path w="17" h="101">
                  <a:moveTo>
                    <a:pt x="16" y="101"/>
                  </a:moveTo>
                  <a:lnTo>
                    <a:pt x="0" y="101"/>
                  </a:lnTo>
                  <a:lnTo>
                    <a:pt x="1" y="0"/>
                  </a:lnTo>
                  <a:lnTo>
                    <a:pt x="17" y="0"/>
                  </a:lnTo>
                  <a:lnTo>
                    <a:pt x="16" y="10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2" name="Google Shape;71;p3"/>
            <p:cNvSpPr/>
            <p:nvPr/>
          </p:nvSpPr>
          <p:spPr>
            <a:xfrm>
              <a:off x="1941839" y="6243840"/>
              <a:ext cx="5400" cy="25200"/>
            </a:xfrm>
            <a:custGeom>
              <a:avLst/>
              <a:gdLst/>
              <a:ahLst/>
              <a:cxnLst>
                <a:cxn ang="0">
                  <a:pos x="5063" y="25200"/>
                </a:cxn>
                <a:cxn ang="0">
                  <a:pos x="0" y="2520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5200"/>
                </a:cxn>
              </a:cxnLst>
              <a:pathLst>
                <a:path w="16" h="71">
                  <a:moveTo>
                    <a:pt x="15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3" name="Google Shape;72;p3"/>
            <p:cNvSpPr/>
            <p:nvPr/>
          </p:nvSpPr>
          <p:spPr>
            <a:xfrm>
              <a:off x="1955520" y="624420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4" name="Google Shape;73;p3"/>
            <p:cNvSpPr/>
            <p:nvPr/>
          </p:nvSpPr>
          <p:spPr>
            <a:xfrm>
              <a:off x="1969200" y="6244200"/>
              <a:ext cx="5040" cy="25200"/>
            </a:xfrm>
            <a:custGeom>
              <a:avLst/>
              <a:gdLst/>
              <a:ahLst/>
              <a:cxnLst>
                <a:cxn ang="0">
                  <a:pos x="5040" y="25200"/>
                </a:cxn>
                <a:cxn ang="0">
                  <a:pos x="0" y="24845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5040" y="25200"/>
                </a:cxn>
              </a:cxnLst>
              <a:pathLst>
                <a:path w="15" h="71">
                  <a:moveTo>
                    <a:pt x="15" y="71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5" name="Google Shape;74;p3"/>
            <p:cNvSpPr/>
            <p:nvPr/>
          </p:nvSpPr>
          <p:spPr>
            <a:xfrm>
              <a:off x="1983600" y="6244560"/>
              <a:ext cx="5760" cy="36000"/>
            </a:xfrm>
            <a:custGeom>
              <a:avLst/>
              <a:gdLst/>
              <a:ahLst/>
              <a:cxnLst>
                <a:cxn ang="0">
                  <a:pos x="5421" y="36000"/>
                </a:cxn>
                <a:cxn ang="0">
                  <a:pos x="0" y="36000"/>
                </a:cxn>
                <a:cxn ang="0">
                  <a:pos x="339" y="0"/>
                </a:cxn>
                <a:cxn ang="0">
                  <a:pos x="5760" y="0"/>
                </a:cxn>
                <a:cxn ang="0">
                  <a:pos x="5421" y="36000"/>
                </a:cxn>
              </a:cxnLst>
              <a:pathLst>
                <a:path w="17" h="101">
                  <a:moveTo>
                    <a:pt x="16" y="101"/>
                  </a:moveTo>
                  <a:lnTo>
                    <a:pt x="0" y="101"/>
                  </a:lnTo>
                  <a:lnTo>
                    <a:pt x="1" y="0"/>
                  </a:lnTo>
                  <a:lnTo>
                    <a:pt x="17" y="0"/>
                  </a:lnTo>
                  <a:lnTo>
                    <a:pt x="16" y="10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6" name="Google Shape;75;p3"/>
            <p:cNvSpPr/>
            <p:nvPr/>
          </p:nvSpPr>
          <p:spPr>
            <a:xfrm>
              <a:off x="1997280" y="6244560"/>
              <a:ext cx="5400" cy="24840"/>
            </a:xfrm>
            <a:custGeom>
              <a:avLst/>
              <a:gdLst/>
              <a:ahLst/>
              <a:cxnLst>
                <a:cxn ang="0">
                  <a:pos x="5063" y="24840"/>
                </a:cxn>
                <a:cxn ang="0">
                  <a:pos x="0" y="24840"/>
                </a:cxn>
                <a:cxn ang="0">
                  <a:pos x="338" y="0"/>
                </a:cxn>
                <a:cxn ang="0">
                  <a:pos x="5400" y="0"/>
                </a:cxn>
                <a:cxn ang="0">
                  <a:pos x="5063" y="24840"/>
                </a:cxn>
              </a:cxnLst>
              <a:pathLst>
                <a:path w="16" h="70">
                  <a:moveTo>
                    <a:pt x="15" y="70"/>
                  </a:moveTo>
                  <a:lnTo>
                    <a:pt x="0" y="70"/>
                  </a:lnTo>
                  <a:lnTo>
                    <a:pt x="1" y="0"/>
                  </a:lnTo>
                  <a:lnTo>
                    <a:pt x="16" y="0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7" name="Google Shape;76;p3"/>
            <p:cNvSpPr/>
            <p:nvPr/>
          </p:nvSpPr>
          <p:spPr>
            <a:xfrm>
              <a:off x="2010960" y="6244560"/>
              <a:ext cx="5400" cy="25200"/>
            </a:xfrm>
            <a:custGeom>
              <a:avLst/>
              <a:gdLst/>
              <a:ahLst/>
              <a:cxnLst>
                <a:cxn ang="0">
                  <a:pos x="4725" y="25200"/>
                </a:cxn>
                <a:cxn ang="0">
                  <a:pos x="0" y="25200"/>
                </a:cxn>
                <a:cxn ang="0">
                  <a:pos x="338" y="0"/>
                </a:cxn>
                <a:cxn ang="0">
                  <a:pos x="5400" y="355"/>
                </a:cxn>
                <a:cxn ang="0">
                  <a:pos x="4725" y="25200"/>
                </a:cxn>
              </a:cxnLst>
              <a:pathLst>
                <a:path w="16" h="71">
                  <a:moveTo>
                    <a:pt x="14" y="71"/>
                  </a:moveTo>
                  <a:lnTo>
                    <a:pt x="0" y="71"/>
                  </a:lnTo>
                  <a:lnTo>
                    <a:pt x="1" y="0"/>
                  </a:lnTo>
                  <a:lnTo>
                    <a:pt x="16" y="1"/>
                  </a:lnTo>
                  <a:lnTo>
                    <a:pt x="14" y="7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238" name="Google Shape;77;p3"/>
            <p:cNvSpPr/>
            <p:nvPr/>
          </p:nvSpPr>
          <p:spPr>
            <a:xfrm>
              <a:off x="2024639" y="6244920"/>
              <a:ext cx="5040" cy="24840"/>
            </a:xfrm>
            <a:custGeom>
              <a:avLst/>
              <a:gdLst/>
              <a:ahLst/>
              <a:cxnLst>
                <a:cxn ang="0">
                  <a:pos x="4704" y="24840"/>
                </a:cxn>
                <a:cxn ang="0">
                  <a:pos x="0" y="24840"/>
                </a:cxn>
                <a:cxn ang="0">
                  <a:pos x="0" y="0"/>
                </a:cxn>
                <a:cxn ang="0">
                  <a:pos x="5040" y="0"/>
                </a:cxn>
                <a:cxn ang="0">
                  <a:pos x="4704" y="24840"/>
                </a:cxn>
              </a:cxnLst>
              <a:pathLst>
                <a:path w="15" h="70">
                  <a:moveTo>
                    <a:pt x="14" y="70"/>
                  </a:moveTo>
                  <a:lnTo>
                    <a:pt x="0" y="7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4" y="7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103" name="Google Shape;78;p3"/>
          <p:cNvGrpSpPr/>
          <p:nvPr/>
        </p:nvGrpSpPr>
        <p:grpSpPr>
          <a:xfrm>
            <a:off x="7769225" y="10164763"/>
            <a:ext cx="3063875" cy="1443037"/>
            <a:chOff x="7312801" y="9769341"/>
            <a:chExt cx="2693977" cy="1269388"/>
          </a:xfrm>
        </p:grpSpPr>
        <p:grpSp>
          <p:nvGrpSpPr>
            <p:cNvPr id="4177" name="Google Shape;79;p3"/>
            <p:cNvGrpSpPr/>
            <p:nvPr/>
          </p:nvGrpSpPr>
          <p:grpSpPr>
            <a:xfrm rot="9000000">
              <a:off x="7250059" y="10237731"/>
              <a:ext cx="1946030" cy="270467"/>
              <a:chOff x="1536840" y="5439240"/>
              <a:chExt cx="424800" cy="59040"/>
            </a:xfrm>
          </p:grpSpPr>
          <p:sp>
            <p:nvSpPr>
              <p:cNvPr id="4184" name="Google Shape;80;p3"/>
              <p:cNvSpPr/>
              <p:nvPr/>
            </p:nvSpPr>
            <p:spPr>
              <a:xfrm>
                <a:off x="1536840" y="5439240"/>
                <a:ext cx="424800" cy="59040"/>
              </a:xfrm>
              <a:custGeom>
                <a:avLst/>
                <a:gdLst/>
                <a:ahLst/>
                <a:cxnLst>
                  <a:cxn ang="0">
                    <a:pos x="362213" y="0"/>
                  </a:cxn>
                  <a:cxn ang="0">
                    <a:pos x="424800" y="22185"/>
                  </a:cxn>
                  <a:cxn ang="0">
                    <a:pos x="363652" y="47590"/>
                  </a:cxn>
                  <a:cxn ang="0">
                    <a:pos x="13668" y="59040"/>
                  </a:cxn>
                  <a:cxn ang="0">
                    <a:pos x="719" y="45801"/>
                  </a:cxn>
                  <a:cxn ang="0">
                    <a:pos x="0" y="23974"/>
                  </a:cxn>
                  <a:cxn ang="0">
                    <a:pos x="12230" y="10735"/>
                  </a:cxn>
                  <a:cxn ang="0">
                    <a:pos x="362213" y="0"/>
                  </a:cxn>
                </a:cxnLst>
                <a:pathLst>
                  <a:path w="1181" h="165">
                    <a:moveTo>
                      <a:pt x="1007" y="0"/>
                    </a:moveTo>
                    <a:lnTo>
                      <a:pt x="1181" y="62"/>
                    </a:lnTo>
                    <a:lnTo>
                      <a:pt x="1011" y="133"/>
                    </a:lnTo>
                    <a:lnTo>
                      <a:pt x="38" y="165"/>
                    </a:lnTo>
                    <a:cubicBezTo>
                      <a:pt x="19" y="165"/>
                      <a:pt x="2" y="150"/>
                      <a:pt x="2" y="128"/>
                    </a:cubicBezTo>
                    <a:lnTo>
                      <a:pt x="0" y="67"/>
                    </a:lnTo>
                    <a:cubicBezTo>
                      <a:pt x="-1" y="48"/>
                      <a:pt x="14" y="30"/>
                      <a:pt x="34" y="30"/>
                    </a:cubicBezTo>
                    <a:lnTo>
                      <a:pt x="1007" y="0"/>
                    </a:lnTo>
                    <a:close/>
                  </a:path>
                </a:pathLst>
              </a:custGeom>
              <a:solidFill>
                <a:srgbClr val="F57E2D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5" name="Google Shape;81;p3"/>
              <p:cNvSpPr/>
              <p:nvPr/>
            </p:nvSpPr>
            <p:spPr>
              <a:xfrm>
                <a:off x="1536840" y="5447880"/>
                <a:ext cx="78480" cy="50400"/>
              </a:xfrm>
              <a:custGeom>
                <a:avLst/>
                <a:gdLst/>
                <a:ahLst/>
                <a:cxnLst>
                  <a:cxn ang="0">
                    <a:pos x="0" y="15013"/>
                  </a:cxn>
                  <a:cxn ang="0">
                    <a:pos x="717" y="37174"/>
                  </a:cxn>
                  <a:cxn ang="0">
                    <a:pos x="13618" y="50400"/>
                  </a:cxn>
                  <a:cxn ang="0">
                    <a:pos x="78480" y="47898"/>
                  </a:cxn>
                  <a:cxn ang="0">
                    <a:pos x="65938" y="35030"/>
                  </a:cxn>
                  <a:cxn ang="0">
                    <a:pos x="65221" y="13583"/>
                  </a:cxn>
                  <a:cxn ang="0">
                    <a:pos x="77405" y="0"/>
                  </a:cxn>
                  <a:cxn ang="0">
                    <a:pos x="12184" y="2145"/>
                  </a:cxn>
                  <a:cxn ang="0">
                    <a:pos x="0" y="15013"/>
                  </a:cxn>
                </a:cxnLst>
                <a:pathLst>
                  <a:path w="219" h="141">
                    <a:moveTo>
                      <a:pt x="0" y="42"/>
                    </a:moveTo>
                    <a:lnTo>
                      <a:pt x="2" y="104"/>
                    </a:lnTo>
                    <a:cubicBezTo>
                      <a:pt x="2" y="125"/>
                      <a:pt x="19" y="141"/>
                      <a:pt x="38" y="141"/>
                    </a:cubicBezTo>
                    <a:lnTo>
                      <a:pt x="219" y="134"/>
                    </a:lnTo>
                    <a:cubicBezTo>
                      <a:pt x="200" y="135"/>
                      <a:pt x="184" y="119"/>
                      <a:pt x="184" y="98"/>
                    </a:cubicBezTo>
                    <a:lnTo>
                      <a:pt x="182" y="38"/>
                    </a:lnTo>
                    <a:cubicBezTo>
                      <a:pt x="181" y="17"/>
                      <a:pt x="197" y="1"/>
                      <a:pt x="216" y="0"/>
                    </a:cubicBezTo>
                    <a:lnTo>
                      <a:pt x="34" y="6"/>
                    </a:lnTo>
                    <a:cubicBezTo>
                      <a:pt x="14" y="6"/>
                      <a:pt x="-1" y="23"/>
                      <a:pt x="0" y="42"/>
                    </a:cubicBezTo>
                    <a:close/>
                  </a:path>
                </a:pathLst>
              </a:custGeom>
              <a:solidFill>
                <a:srgbClr val="9542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6" name="Google Shape;82;p3"/>
              <p:cNvSpPr/>
              <p:nvPr/>
            </p:nvSpPr>
            <p:spPr>
              <a:xfrm>
                <a:off x="1899360" y="5439240"/>
                <a:ext cx="62280" cy="47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85" y="9290"/>
                  </a:cxn>
                  <a:cxn ang="0">
                    <a:pos x="0" y="23939"/>
                  </a:cxn>
                  <a:cxn ang="0">
                    <a:pos x="6443" y="37873"/>
                  </a:cxn>
                  <a:cxn ang="0">
                    <a:pos x="1432" y="47520"/>
                  </a:cxn>
                  <a:cxn ang="0">
                    <a:pos x="62280" y="22152"/>
                  </a:cxn>
                  <a:cxn ang="0">
                    <a:pos x="0" y="0"/>
                  </a:cxn>
                </a:cxnLst>
                <a:pathLst>
                  <a:path w="174" h="133">
                    <a:moveTo>
                      <a:pt x="0" y="0"/>
                    </a:moveTo>
                    <a:cubicBezTo>
                      <a:pt x="2" y="10"/>
                      <a:pt x="8" y="19"/>
                      <a:pt x="17" y="26"/>
                    </a:cubicBezTo>
                    <a:cubicBezTo>
                      <a:pt x="6" y="36"/>
                      <a:pt x="0" y="52"/>
                      <a:pt x="0" y="67"/>
                    </a:cubicBezTo>
                    <a:cubicBezTo>
                      <a:pt x="1" y="83"/>
                      <a:pt x="8" y="96"/>
                      <a:pt x="18" y="106"/>
                    </a:cubicBezTo>
                    <a:cubicBezTo>
                      <a:pt x="11" y="113"/>
                      <a:pt x="6" y="122"/>
                      <a:pt x="4" y="133"/>
                    </a:cubicBezTo>
                    <a:lnTo>
                      <a:pt x="174" y="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DECA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7" name="Google Shape;83;p3"/>
              <p:cNvSpPr/>
              <p:nvPr/>
            </p:nvSpPr>
            <p:spPr>
              <a:xfrm>
                <a:off x="1935720" y="5452200"/>
                <a:ext cx="25920" cy="19080"/>
              </a:xfrm>
              <a:custGeom>
                <a:avLst/>
                <a:gdLst/>
                <a:ahLst/>
                <a:cxnLst>
                  <a:cxn ang="0">
                    <a:pos x="2130" y="19080"/>
                  </a:cxn>
                  <a:cxn ang="0">
                    <a:pos x="25920" y="8833"/>
                  </a:cxn>
                  <a:cxn ang="0">
                    <a:pos x="1420" y="0"/>
                  </a:cxn>
                  <a:cxn ang="0">
                    <a:pos x="0" y="9187"/>
                  </a:cxn>
                  <a:cxn ang="0">
                    <a:pos x="2130" y="19080"/>
                  </a:cxn>
                </a:cxnLst>
                <a:pathLst>
                  <a:path w="73" h="54">
                    <a:moveTo>
                      <a:pt x="6" y="54"/>
                    </a:moveTo>
                    <a:lnTo>
                      <a:pt x="73" y="25"/>
                    </a:lnTo>
                    <a:lnTo>
                      <a:pt x="4" y="0"/>
                    </a:lnTo>
                    <a:cubicBezTo>
                      <a:pt x="1" y="8"/>
                      <a:pt x="0" y="17"/>
                      <a:pt x="0" y="26"/>
                    </a:cubicBezTo>
                    <a:cubicBezTo>
                      <a:pt x="0" y="37"/>
                      <a:pt x="2" y="45"/>
                      <a:pt x="6" y="54"/>
                    </a:cubicBezTo>
                    <a:close/>
                  </a:path>
                </a:pathLst>
              </a:custGeom>
              <a:solidFill>
                <a:srgbClr val="574941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8" name="Google Shape;84;p3"/>
              <p:cNvSpPr/>
              <p:nvPr/>
            </p:nvSpPr>
            <p:spPr>
              <a:xfrm>
                <a:off x="1536840" y="5448960"/>
                <a:ext cx="424800" cy="38520"/>
              </a:xfrm>
              <a:custGeom>
                <a:avLst/>
                <a:gdLst/>
                <a:ahLst/>
                <a:cxnLst>
                  <a:cxn ang="0">
                    <a:pos x="367968" y="0"/>
                  </a:cxn>
                  <a:cxn ang="0">
                    <a:pos x="424800" y="12127"/>
                  </a:cxn>
                  <a:cxn ang="0">
                    <a:pos x="368328" y="27820"/>
                  </a:cxn>
                  <a:cxn ang="0">
                    <a:pos x="13668" y="38520"/>
                  </a:cxn>
                  <a:cxn ang="0">
                    <a:pos x="360" y="31743"/>
                  </a:cxn>
                  <a:cxn ang="0">
                    <a:pos x="0" y="19260"/>
                  </a:cxn>
                  <a:cxn ang="0">
                    <a:pos x="12589" y="10700"/>
                  </a:cxn>
                  <a:cxn ang="0">
                    <a:pos x="367968" y="0"/>
                  </a:cxn>
                </a:cxnLst>
                <a:pathLst>
                  <a:path w="1181" h="108">
                    <a:moveTo>
                      <a:pt x="1023" y="0"/>
                    </a:moveTo>
                    <a:lnTo>
                      <a:pt x="1181" y="34"/>
                    </a:lnTo>
                    <a:lnTo>
                      <a:pt x="1024" y="78"/>
                    </a:lnTo>
                    <a:lnTo>
                      <a:pt x="38" y="108"/>
                    </a:lnTo>
                    <a:cubicBezTo>
                      <a:pt x="18" y="109"/>
                      <a:pt x="2" y="100"/>
                      <a:pt x="1" y="89"/>
                    </a:cubicBezTo>
                    <a:lnTo>
                      <a:pt x="0" y="54"/>
                    </a:lnTo>
                    <a:cubicBezTo>
                      <a:pt x="0" y="41"/>
                      <a:pt x="16" y="31"/>
                      <a:pt x="35" y="30"/>
                    </a:cubicBezTo>
                    <a:lnTo>
                      <a:pt x="1023" y="0"/>
                    </a:lnTo>
                    <a:close/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</p:grpSp>
        <p:grpSp>
          <p:nvGrpSpPr>
            <p:cNvPr id="4178" name="Google Shape;85;p3"/>
            <p:cNvGrpSpPr/>
            <p:nvPr/>
          </p:nvGrpSpPr>
          <p:grpSpPr>
            <a:xfrm rot="9000000">
              <a:off x="8133383" y="10336802"/>
              <a:ext cx="1946034" cy="230885"/>
              <a:chOff x="1549439" y="5294160"/>
              <a:chExt cx="424801" cy="50400"/>
            </a:xfrm>
          </p:grpSpPr>
          <p:sp>
            <p:nvSpPr>
              <p:cNvPr id="4179" name="Google Shape;86;p3"/>
              <p:cNvSpPr/>
              <p:nvPr/>
            </p:nvSpPr>
            <p:spPr>
              <a:xfrm>
                <a:off x="1549439" y="5294160"/>
                <a:ext cx="424800" cy="50400"/>
              </a:xfrm>
              <a:custGeom>
                <a:avLst/>
                <a:gdLst/>
                <a:ahLst/>
                <a:cxnLst>
                  <a:cxn ang="0">
                    <a:pos x="363292" y="0"/>
                  </a:cxn>
                  <a:cxn ang="0">
                    <a:pos x="424800" y="23949"/>
                  </a:cxn>
                  <a:cxn ang="0">
                    <a:pos x="363292" y="47898"/>
                  </a:cxn>
                  <a:cxn ang="0">
                    <a:pos x="12949" y="50400"/>
                  </a:cxn>
                  <a:cxn ang="0">
                    <a:pos x="0" y="37174"/>
                  </a:cxn>
                  <a:cxn ang="0">
                    <a:pos x="0" y="15013"/>
                  </a:cxn>
                  <a:cxn ang="0">
                    <a:pos x="12589" y="2145"/>
                  </a:cxn>
                  <a:cxn ang="0">
                    <a:pos x="363292" y="0"/>
                  </a:cxn>
                </a:cxnLst>
                <a:pathLst>
                  <a:path w="1181" h="141">
                    <a:moveTo>
                      <a:pt x="1010" y="0"/>
                    </a:moveTo>
                    <a:lnTo>
                      <a:pt x="1181" y="67"/>
                    </a:lnTo>
                    <a:lnTo>
                      <a:pt x="1010" y="134"/>
                    </a:lnTo>
                    <a:lnTo>
                      <a:pt x="36" y="141"/>
                    </a:lnTo>
                    <a:cubicBezTo>
                      <a:pt x="16" y="141"/>
                      <a:pt x="0" y="124"/>
                      <a:pt x="0" y="104"/>
                    </a:cubicBezTo>
                    <a:lnTo>
                      <a:pt x="0" y="42"/>
                    </a:lnTo>
                    <a:cubicBezTo>
                      <a:pt x="0" y="23"/>
                      <a:pt x="16" y="6"/>
                      <a:pt x="35" y="6"/>
                    </a:cubicBez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00AECF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0" name="Google Shape;87;p3"/>
              <p:cNvSpPr/>
              <p:nvPr/>
            </p:nvSpPr>
            <p:spPr>
              <a:xfrm>
                <a:off x="1549439" y="5296320"/>
                <a:ext cx="78120" cy="48240"/>
              </a:xfrm>
              <a:custGeom>
                <a:avLst/>
                <a:gdLst/>
                <a:ahLst/>
                <a:cxnLst>
                  <a:cxn ang="0">
                    <a:pos x="0" y="13221"/>
                  </a:cxn>
                  <a:cxn ang="0">
                    <a:pos x="0" y="35376"/>
                  </a:cxn>
                  <a:cxn ang="0">
                    <a:pos x="12901" y="48240"/>
                  </a:cxn>
                  <a:cxn ang="0">
                    <a:pos x="78120" y="47883"/>
                  </a:cxn>
                  <a:cxn ang="0">
                    <a:pos x="65219" y="35019"/>
                  </a:cxn>
                  <a:cxn ang="0">
                    <a:pos x="65219" y="12864"/>
                  </a:cxn>
                  <a:cxn ang="0">
                    <a:pos x="77762" y="0"/>
                  </a:cxn>
                  <a:cxn ang="0">
                    <a:pos x="12542" y="357"/>
                  </a:cxn>
                  <a:cxn ang="0">
                    <a:pos x="0" y="13221"/>
                  </a:cxn>
                </a:cxnLst>
                <a:pathLst>
                  <a:path w="218" h="135">
                    <a:moveTo>
                      <a:pt x="0" y="37"/>
                    </a:moveTo>
                    <a:lnTo>
                      <a:pt x="0" y="99"/>
                    </a:lnTo>
                    <a:cubicBezTo>
                      <a:pt x="0" y="119"/>
                      <a:pt x="16" y="135"/>
                      <a:pt x="36" y="135"/>
                    </a:cubicBezTo>
                    <a:lnTo>
                      <a:pt x="218" y="134"/>
                    </a:lnTo>
                    <a:cubicBezTo>
                      <a:pt x="198" y="134"/>
                      <a:pt x="182" y="118"/>
                      <a:pt x="182" y="98"/>
                    </a:cubicBezTo>
                    <a:lnTo>
                      <a:pt x="182" y="36"/>
                    </a:lnTo>
                    <a:cubicBezTo>
                      <a:pt x="182" y="16"/>
                      <a:pt x="198" y="0"/>
                      <a:pt x="217" y="0"/>
                    </a:cubicBezTo>
                    <a:lnTo>
                      <a:pt x="35" y="1"/>
                    </a:lnTo>
                    <a:cubicBezTo>
                      <a:pt x="16" y="1"/>
                      <a:pt x="0" y="18"/>
                      <a:pt x="0" y="37"/>
                    </a:cubicBezTo>
                    <a:close/>
                  </a:path>
                </a:pathLst>
              </a:custGeom>
              <a:solidFill>
                <a:srgbClr val="006E81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1" name="Google Shape;88;p3"/>
              <p:cNvSpPr/>
              <p:nvPr/>
            </p:nvSpPr>
            <p:spPr>
              <a:xfrm>
                <a:off x="1912319" y="5294160"/>
                <a:ext cx="61920" cy="47880"/>
              </a:xfrm>
              <a:custGeom>
                <a:avLst/>
                <a:gdLst/>
                <a:ahLst/>
                <a:cxnLst>
                  <a:cxn ang="0">
                    <a:pos x="716" y="0"/>
                  </a:cxn>
                  <a:cxn ang="0">
                    <a:pos x="358" y="0"/>
                  </a:cxn>
                  <a:cxn ang="0">
                    <a:pos x="6085" y="10005"/>
                  </a:cxn>
                  <a:cxn ang="0">
                    <a:pos x="0" y="24297"/>
                  </a:cxn>
                  <a:cxn ang="0">
                    <a:pos x="6085" y="38590"/>
                  </a:cxn>
                  <a:cxn ang="0">
                    <a:pos x="716" y="47880"/>
                  </a:cxn>
                  <a:cxn ang="0">
                    <a:pos x="61920" y="23940"/>
                  </a:cxn>
                  <a:cxn ang="0">
                    <a:pos x="716" y="0"/>
                  </a:cxn>
                </a:cxnLst>
                <a:pathLst>
                  <a:path w="173" h="134">
                    <a:moveTo>
                      <a:pt x="2" y="0"/>
                    </a:moveTo>
                    <a:lnTo>
                      <a:pt x="1" y="0"/>
                    </a:lnTo>
                    <a:cubicBezTo>
                      <a:pt x="3" y="11"/>
                      <a:pt x="9" y="20"/>
                      <a:pt x="17" y="28"/>
                    </a:cubicBezTo>
                    <a:cubicBezTo>
                      <a:pt x="6" y="38"/>
                      <a:pt x="0" y="53"/>
                      <a:pt x="0" y="68"/>
                    </a:cubicBezTo>
                    <a:cubicBezTo>
                      <a:pt x="0" y="83"/>
                      <a:pt x="6" y="97"/>
                      <a:pt x="17" y="108"/>
                    </a:cubicBezTo>
                    <a:cubicBezTo>
                      <a:pt x="9" y="115"/>
                      <a:pt x="4" y="124"/>
                      <a:pt x="2" y="134"/>
                    </a:cubicBezTo>
                    <a:lnTo>
                      <a:pt x="173" y="6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EDECA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2" name="Google Shape;89;p3"/>
              <p:cNvSpPr/>
              <p:nvPr/>
            </p:nvSpPr>
            <p:spPr>
              <a:xfrm>
                <a:off x="1948320" y="5308919"/>
                <a:ext cx="25920" cy="19080"/>
              </a:xfrm>
              <a:custGeom>
                <a:avLst/>
                <a:gdLst/>
                <a:ahLst/>
                <a:cxnLst>
                  <a:cxn ang="0">
                    <a:pos x="1775" y="19080"/>
                  </a:cxn>
                  <a:cxn ang="0">
                    <a:pos x="25920" y="9187"/>
                  </a:cxn>
                  <a:cxn ang="0">
                    <a:pos x="1775" y="0"/>
                  </a:cxn>
                  <a:cxn ang="0">
                    <a:pos x="0" y="9187"/>
                  </a:cxn>
                  <a:cxn ang="0">
                    <a:pos x="1775" y="19080"/>
                  </a:cxn>
                </a:cxnLst>
                <a:pathLst>
                  <a:path w="73" h="54">
                    <a:moveTo>
                      <a:pt x="5" y="54"/>
                    </a:moveTo>
                    <a:lnTo>
                      <a:pt x="73" y="26"/>
                    </a:lnTo>
                    <a:lnTo>
                      <a:pt x="5" y="0"/>
                    </a:lnTo>
                    <a:cubicBezTo>
                      <a:pt x="1" y="8"/>
                      <a:pt x="0" y="17"/>
                      <a:pt x="0" y="26"/>
                    </a:cubicBezTo>
                    <a:cubicBezTo>
                      <a:pt x="0" y="36"/>
                      <a:pt x="2" y="44"/>
                      <a:pt x="5" y="54"/>
                    </a:cubicBezTo>
                    <a:close/>
                  </a:path>
                </a:pathLst>
              </a:custGeom>
              <a:solidFill>
                <a:srgbClr val="574941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4183" name="Google Shape;90;p3"/>
              <p:cNvSpPr/>
              <p:nvPr/>
            </p:nvSpPr>
            <p:spPr>
              <a:xfrm>
                <a:off x="1549439" y="5304600"/>
                <a:ext cx="424800" cy="29880"/>
              </a:xfrm>
              <a:custGeom>
                <a:avLst/>
                <a:gdLst/>
                <a:ahLst/>
                <a:cxnLst>
                  <a:cxn ang="0">
                    <a:pos x="368328" y="0"/>
                  </a:cxn>
                  <a:cxn ang="0">
                    <a:pos x="424800" y="13517"/>
                  </a:cxn>
                  <a:cxn ang="0">
                    <a:pos x="368328" y="28101"/>
                  </a:cxn>
                  <a:cxn ang="0">
                    <a:pos x="12949" y="29880"/>
                  </a:cxn>
                  <a:cxn ang="0">
                    <a:pos x="0" y="22410"/>
                  </a:cxn>
                  <a:cxn ang="0">
                    <a:pos x="0" y="9604"/>
                  </a:cxn>
                  <a:cxn ang="0">
                    <a:pos x="12589" y="2134"/>
                  </a:cxn>
                  <a:cxn ang="0">
                    <a:pos x="368328" y="0"/>
                  </a:cxn>
                </a:cxnLst>
                <a:pathLst>
                  <a:path w="1181" h="84">
                    <a:moveTo>
                      <a:pt x="1024" y="0"/>
                    </a:moveTo>
                    <a:lnTo>
                      <a:pt x="1181" y="38"/>
                    </a:lnTo>
                    <a:lnTo>
                      <a:pt x="1024" y="79"/>
                    </a:lnTo>
                    <a:lnTo>
                      <a:pt x="36" y="84"/>
                    </a:lnTo>
                    <a:cubicBezTo>
                      <a:pt x="16" y="84"/>
                      <a:pt x="0" y="75"/>
                      <a:pt x="0" y="63"/>
                    </a:cubicBezTo>
                    <a:lnTo>
                      <a:pt x="0" y="27"/>
                    </a:lnTo>
                    <a:cubicBezTo>
                      <a:pt x="0" y="15"/>
                      <a:pt x="16" y="6"/>
                      <a:pt x="35" y="6"/>
                    </a:cubicBezTo>
                    <a:lnTo>
                      <a:pt x="1024" y="0"/>
                    </a:lnTo>
                    <a:close/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ru-RU" altLang="en-US"/>
              </a:p>
            </p:txBody>
          </p:sp>
        </p:grpSp>
      </p:grpSp>
      <p:grpSp>
        <p:nvGrpSpPr>
          <p:cNvPr id="4104" name="Google Shape;91;p3"/>
          <p:cNvGrpSpPr/>
          <p:nvPr/>
        </p:nvGrpSpPr>
        <p:grpSpPr>
          <a:xfrm>
            <a:off x="20326350" y="8397875"/>
            <a:ext cx="2547938" cy="3627438"/>
            <a:chOff x="2301120" y="5282640"/>
            <a:chExt cx="488880" cy="696240"/>
          </a:xfrm>
        </p:grpSpPr>
        <p:sp>
          <p:nvSpPr>
            <p:cNvPr id="4160" name="Google Shape;92;p3"/>
            <p:cNvSpPr/>
            <p:nvPr/>
          </p:nvSpPr>
          <p:spPr>
            <a:xfrm>
              <a:off x="2592360" y="5282640"/>
              <a:ext cx="110880" cy="275760"/>
            </a:xfrm>
            <a:custGeom>
              <a:avLst/>
              <a:gdLst/>
              <a:ahLst/>
              <a:cxnLst>
                <a:cxn ang="0">
                  <a:pos x="71049" y="275760"/>
                </a:cxn>
                <a:cxn ang="0">
                  <a:pos x="39831" y="275760"/>
                </a:cxn>
                <a:cxn ang="0">
                  <a:pos x="0" y="235852"/>
                </a:cxn>
                <a:cxn ang="0">
                  <a:pos x="0" y="40267"/>
                </a:cxn>
                <a:cxn ang="0">
                  <a:pos x="39831" y="0"/>
                </a:cxn>
                <a:cxn ang="0">
                  <a:pos x="71049" y="0"/>
                </a:cxn>
                <a:cxn ang="0">
                  <a:pos x="110880" y="39908"/>
                </a:cxn>
                <a:cxn ang="0">
                  <a:pos x="110880" y="235852"/>
                </a:cxn>
                <a:cxn ang="0">
                  <a:pos x="71049" y="275760"/>
                </a:cxn>
              </a:cxnLst>
              <a:pathLst>
                <a:path w="309" h="767">
                  <a:moveTo>
                    <a:pt x="198" y="767"/>
                  </a:moveTo>
                  <a:lnTo>
                    <a:pt x="111" y="767"/>
                  </a:lnTo>
                  <a:cubicBezTo>
                    <a:pt x="50" y="767"/>
                    <a:pt x="0" y="717"/>
                    <a:pt x="0" y="656"/>
                  </a:cubicBezTo>
                  <a:lnTo>
                    <a:pt x="0" y="112"/>
                  </a:lnTo>
                  <a:cubicBezTo>
                    <a:pt x="0" y="50"/>
                    <a:pt x="50" y="1"/>
                    <a:pt x="111" y="0"/>
                  </a:cubicBezTo>
                  <a:lnTo>
                    <a:pt x="198" y="0"/>
                  </a:lnTo>
                  <a:cubicBezTo>
                    <a:pt x="259" y="0"/>
                    <a:pt x="309" y="50"/>
                    <a:pt x="309" y="111"/>
                  </a:cubicBezTo>
                  <a:lnTo>
                    <a:pt x="309" y="656"/>
                  </a:lnTo>
                  <a:cubicBezTo>
                    <a:pt x="309" y="717"/>
                    <a:pt x="259" y="767"/>
                    <a:pt x="198" y="767"/>
                  </a:cubicBezTo>
                  <a:close/>
                </a:path>
              </a:pathLst>
            </a:custGeom>
            <a:solidFill>
              <a:srgbClr val="005E6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1" name="Google Shape;93;p3"/>
            <p:cNvSpPr/>
            <p:nvPr/>
          </p:nvSpPr>
          <p:spPr>
            <a:xfrm>
              <a:off x="2646720" y="5282640"/>
              <a:ext cx="56520" cy="275760"/>
            </a:xfrm>
            <a:custGeom>
              <a:avLst/>
              <a:gdLst/>
              <a:ahLst/>
              <a:cxnLst>
                <a:cxn ang="0">
                  <a:pos x="26829" y="0"/>
                </a:cxn>
                <a:cxn ang="0">
                  <a:pos x="0" y="0"/>
                </a:cxn>
                <a:cxn ang="0">
                  <a:pos x="29691" y="30201"/>
                </a:cxn>
                <a:cxn ang="0">
                  <a:pos x="30049" y="245559"/>
                </a:cxn>
                <a:cxn ang="0">
                  <a:pos x="0" y="275760"/>
                </a:cxn>
                <a:cxn ang="0">
                  <a:pos x="26829" y="275760"/>
                </a:cxn>
                <a:cxn ang="0">
                  <a:pos x="56520" y="245559"/>
                </a:cxn>
                <a:cxn ang="0">
                  <a:pos x="56520" y="30201"/>
                </a:cxn>
                <a:cxn ang="0">
                  <a:pos x="26829" y="0"/>
                </a:cxn>
              </a:cxnLst>
              <a:pathLst>
                <a:path w="158" h="767">
                  <a:moveTo>
                    <a:pt x="75" y="0"/>
                  </a:moveTo>
                  <a:lnTo>
                    <a:pt x="0" y="0"/>
                  </a:lnTo>
                  <a:cubicBezTo>
                    <a:pt x="46" y="0"/>
                    <a:pt x="83" y="37"/>
                    <a:pt x="83" y="84"/>
                  </a:cubicBezTo>
                  <a:lnTo>
                    <a:pt x="84" y="683"/>
                  </a:lnTo>
                  <a:cubicBezTo>
                    <a:pt x="84" y="729"/>
                    <a:pt x="46" y="767"/>
                    <a:pt x="0" y="767"/>
                  </a:cubicBezTo>
                  <a:lnTo>
                    <a:pt x="75" y="767"/>
                  </a:lnTo>
                  <a:cubicBezTo>
                    <a:pt x="120" y="767"/>
                    <a:pt x="158" y="729"/>
                    <a:pt x="158" y="683"/>
                  </a:cubicBezTo>
                  <a:lnTo>
                    <a:pt x="158" y="84"/>
                  </a:lnTo>
                  <a:cubicBezTo>
                    <a:pt x="158" y="37"/>
                    <a:pt x="120" y="0"/>
                    <a:pt x="75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2" name="Google Shape;94;p3"/>
            <p:cNvSpPr/>
            <p:nvPr/>
          </p:nvSpPr>
          <p:spPr>
            <a:xfrm>
              <a:off x="2387880" y="5283000"/>
              <a:ext cx="110520" cy="275400"/>
            </a:xfrm>
            <a:custGeom>
              <a:avLst/>
              <a:gdLst/>
              <a:ahLst/>
              <a:cxnLst>
                <a:cxn ang="0">
                  <a:pos x="70690" y="275400"/>
                </a:cxn>
                <a:cxn ang="0">
                  <a:pos x="39471" y="275400"/>
                </a:cxn>
                <a:cxn ang="0">
                  <a:pos x="0" y="235492"/>
                </a:cxn>
                <a:cxn ang="0">
                  <a:pos x="0" y="39908"/>
                </a:cxn>
                <a:cxn ang="0">
                  <a:pos x="39471" y="0"/>
                </a:cxn>
                <a:cxn ang="0">
                  <a:pos x="70331" y="0"/>
                </a:cxn>
                <a:cxn ang="0">
                  <a:pos x="110161" y="39908"/>
                </a:cxn>
                <a:cxn ang="0">
                  <a:pos x="110520" y="235492"/>
                </a:cxn>
                <a:cxn ang="0">
                  <a:pos x="70690" y="275400"/>
                </a:cxn>
              </a:cxnLst>
              <a:pathLst>
                <a:path w="308" h="766">
                  <a:moveTo>
                    <a:pt x="197" y="766"/>
                  </a:moveTo>
                  <a:lnTo>
                    <a:pt x="110" y="766"/>
                  </a:lnTo>
                  <a:cubicBezTo>
                    <a:pt x="49" y="766"/>
                    <a:pt x="0" y="716"/>
                    <a:pt x="0" y="655"/>
                  </a:cubicBezTo>
                  <a:lnTo>
                    <a:pt x="0" y="111"/>
                  </a:lnTo>
                  <a:cubicBezTo>
                    <a:pt x="0" y="50"/>
                    <a:pt x="48" y="0"/>
                    <a:pt x="110" y="0"/>
                  </a:cubicBezTo>
                  <a:lnTo>
                    <a:pt x="196" y="0"/>
                  </a:lnTo>
                  <a:cubicBezTo>
                    <a:pt x="258" y="0"/>
                    <a:pt x="307" y="50"/>
                    <a:pt x="307" y="111"/>
                  </a:cubicBezTo>
                  <a:lnTo>
                    <a:pt x="308" y="655"/>
                  </a:lnTo>
                  <a:cubicBezTo>
                    <a:pt x="308" y="716"/>
                    <a:pt x="258" y="766"/>
                    <a:pt x="197" y="766"/>
                  </a:cubicBezTo>
                  <a:close/>
                </a:path>
              </a:pathLst>
            </a:custGeom>
            <a:solidFill>
              <a:srgbClr val="005E6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3" name="Google Shape;95;p3"/>
            <p:cNvSpPr/>
            <p:nvPr/>
          </p:nvSpPr>
          <p:spPr>
            <a:xfrm>
              <a:off x="2442600" y="5283000"/>
              <a:ext cx="56160" cy="275400"/>
            </a:xfrm>
            <a:custGeom>
              <a:avLst/>
              <a:gdLst/>
              <a:ahLst/>
              <a:cxnLst>
                <a:cxn ang="0">
                  <a:pos x="26470" y="0"/>
                </a:cxn>
                <a:cxn ang="0">
                  <a:pos x="0" y="0"/>
                </a:cxn>
                <a:cxn ang="0">
                  <a:pos x="29332" y="29841"/>
                </a:cxn>
                <a:cxn ang="0">
                  <a:pos x="29690" y="245199"/>
                </a:cxn>
                <a:cxn ang="0">
                  <a:pos x="0" y="275400"/>
                </a:cxn>
                <a:cxn ang="0">
                  <a:pos x="26470" y="275400"/>
                </a:cxn>
                <a:cxn ang="0">
                  <a:pos x="56160" y="245199"/>
                </a:cxn>
                <a:cxn ang="0">
                  <a:pos x="55802" y="29841"/>
                </a:cxn>
                <a:cxn ang="0">
                  <a:pos x="26470" y="0"/>
                </a:cxn>
              </a:cxnLst>
              <a:pathLst>
                <a:path w="157" h="766">
                  <a:moveTo>
                    <a:pt x="74" y="0"/>
                  </a:moveTo>
                  <a:lnTo>
                    <a:pt x="0" y="0"/>
                  </a:lnTo>
                  <a:cubicBezTo>
                    <a:pt x="45" y="0"/>
                    <a:pt x="82" y="36"/>
                    <a:pt x="82" y="83"/>
                  </a:cubicBezTo>
                  <a:lnTo>
                    <a:pt x="83" y="682"/>
                  </a:lnTo>
                  <a:cubicBezTo>
                    <a:pt x="83" y="728"/>
                    <a:pt x="45" y="766"/>
                    <a:pt x="0" y="766"/>
                  </a:cubicBezTo>
                  <a:lnTo>
                    <a:pt x="74" y="766"/>
                  </a:lnTo>
                  <a:cubicBezTo>
                    <a:pt x="120" y="766"/>
                    <a:pt x="157" y="728"/>
                    <a:pt x="157" y="682"/>
                  </a:cubicBezTo>
                  <a:lnTo>
                    <a:pt x="156" y="83"/>
                  </a:lnTo>
                  <a:cubicBezTo>
                    <a:pt x="156" y="36"/>
                    <a:pt x="120" y="0"/>
                    <a:pt x="74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4" name="Google Shape;96;p3"/>
            <p:cNvSpPr/>
            <p:nvPr/>
          </p:nvSpPr>
          <p:spPr>
            <a:xfrm>
              <a:off x="2347560" y="5394960"/>
              <a:ext cx="396000" cy="583920"/>
            </a:xfrm>
            <a:custGeom>
              <a:avLst/>
              <a:gdLst/>
              <a:ahLst/>
              <a:cxnLst>
                <a:cxn ang="0">
                  <a:pos x="395640" y="0"/>
                </a:cxn>
                <a:cxn ang="0">
                  <a:pos x="0" y="360"/>
                </a:cxn>
                <a:cxn ang="0">
                  <a:pos x="360" y="500451"/>
                </a:cxn>
                <a:cxn ang="0">
                  <a:pos x="82365" y="583920"/>
                </a:cxn>
                <a:cxn ang="0">
                  <a:pos x="313995" y="583920"/>
                </a:cxn>
                <a:cxn ang="0">
                  <a:pos x="396000" y="500451"/>
                </a:cxn>
                <a:cxn ang="0">
                  <a:pos x="395640" y="0"/>
                </a:cxn>
              </a:cxnLst>
              <a:pathLst>
                <a:path w="1101" h="1623">
                  <a:moveTo>
                    <a:pt x="1100" y="0"/>
                  </a:moveTo>
                  <a:lnTo>
                    <a:pt x="0" y="1"/>
                  </a:lnTo>
                  <a:lnTo>
                    <a:pt x="1" y="1391"/>
                  </a:lnTo>
                  <a:cubicBezTo>
                    <a:pt x="1" y="1519"/>
                    <a:pt x="103" y="1623"/>
                    <a:pt x="229" y="1623"/>
                  </a:cubicBezTo>
                  <a:lnTo>
                    <a:pt x="873" y="1623"/>
                  </a:lnTo>
                  <a:cubicBezTo>
                    <a:pt x="999" y="1623"/>
                    <a:pt x="1101" y="1518"/>
                    <a:pt x="1101" y="1391"/>
                  </a:cubicBezTo>
                  <a:lnTo>
                    <a:pt x="1100" y="0"/>
                  </a:lnTo>
                  <a:close/>
                </a:path>
              </a:pathLst>
            </a:custGeom>
            <a:solidFill>
              <a:srgbClr val="00A9B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5" name="Google Shape;97;p3"/>
            <p:cNvSpPr/>
            <p:nvPr/>
          </p:nvSpPr>
          <p:spPr>
            <a:xfrm>
              <a:off x="2371320" y="5394960"/>
              <a:ext cx="372240" cy="583920"/>
            </a:xfrm>
            <a:custGeom>
              <a:avLst/>
              <a:gdLst/>
              <a:ahLst/>
              <a:cxnLst>
                <a:cxn ang="0">
                  <a:pos x="333038" y="0"/>
                </a:cxn>
                <a:cxn ang="0">
                  <a:pos x="333398" y="507647"/>
                </a:cxn>
                <a:cxn ang="0">
                  <a:pos x="271897" y="569889"/>
                </a:cxn>
                <a:cxn ang="0">
                  <a:pos x="0" y="570248"/>
                </a:cxn>
                <a:cxn ang="0">
                  <a:pos x="38123" y="583920"/>
                </a:cxn>
                <a:cxn ang="0">
                  <a:pos x="311099" y="583920"/>
                </a:cxn>
                <a:cxn ang="0">
                  <a:pos x="372240" y="521678"/>
                </a:cxn>
                <a:cxn ang="0">
                  <a:pos x="371880" y="0"/>
                </a:cxn>
                <a:cxn ang="0">
                  <a:pos x="333038" y="0"/>
                </a:cxn>
              </a:cxnLst>
              <a:pathLst>
                <a:path w="1035" h="1623">
                  <a:moveTo>
                    <a:pt x="926" y="0"/>
                  </a:moveTo>
                  <a:lnTo>
                    <a:pt x="927" y="1411"/>
                  </a:lnTo>
                  <a:cubicBezTo>
                    <a:pt x="927" y="1506"/>
                    <a:pt x="851" y="1584"/>
                    <a:pt x="756" y="1584"/>
                  </a:cubicBezTo>
                  <a:lnTo>
                    <a:pt x="0" y="1585"/>
                  </a:lnTo>
                  <a:cubicBezTo>
                    <a:pt x="29" y="1608"/>
                    <a:pt x="66" y="1623"/>
                    <a:pt x="106" y="1623"/>
                  </a:cubicBezTo>
                  <a:lnTo>
                    <a:pt x="865" y="1623"/>
                  </a:lnTo>
                  <a:cubicBezTo>
                    <a:pt x="959" y="1623"/>
                    <a:pt x="1035" y="1545"/>
                    <a:pt x="1035" y="1450"/>
                  </a:cubicBezTo>
                  <a:lnTo>
                    <a:pt x="1034" y="0"/>
                  </a:lnTo>
                  <a:lnTo>
                    <a:pt x="926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6" name="Google Shape;98;p3"/>
            <p:cNvSpPr/>
            <p:nvPr/>
          </p:nvSpPr>
          <p:spPr>
            <a:xfrm>
              <a:off x="2347560" y="5394960"/>
              <a:ext cx="395640" cy="95400"/>
            </a:xfrm>
            <a:custGeom>
              <a:avLst/>
              <a:gdLst/>
              <a:ahLst/>
              <a:cxnLst>
                <a:cxn ang="0">
                  <a:pos x="0" y="95400"/>
                </a:cxn>
                <a:cxn ang="0">
                  <a:pos x="395640" y="95400"/>
                </a:cxn>
                <a:cxn ang="0">
                  <a:pos x="395640" y="0"/>
                </a:cxn>
                <a:cxn ang="0">
                  <a:pos x="0" y="359"/>
                </a:cxn>
                <a:cxn ang="0">
                  <a:pos x="0" y="95400"/>
                </a:cxn>
              </a:cxnLst>
              <a:pathLst>
                <a:path w="1100" h="266">
                  <a:moveTo>
                    <a:pt x="0" y="266"/>
                  </a:moveTo>
                  <a:lnTo>
                    <a:pt x="1100" y="266"/>
                  </a:lnTo>
                  <a:lnTo>
                    <a:pt x="1100" y="0"/>
                  </a:lnTo>
                  <a:lnTo>
                    <a:pt x="0" y="1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rgbClr val="00959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7" name="Google Shape;99;p3"/>
            <p:cNvSpPr/>
            <p:nvPr/>
          </p:nvSpPr>
          <p:spPr>
            <a:xfrm>
              <a:off x="2301120" y="5360400"/>
              <a:ext cx="488880" cy="97560"/>
            </a:xfrm>
            <a:custGeom>
              <a:avLst/>
              <a:gdLst/>
              <a:ahLst/>
              <a:cxnLst>
                <a:cxn ang="0">
                  <a:pos x="473411" y="97201"/>
                </a:cxn>
                <a:cxn ang="0">
                  <a:pos x="15469" y="97560"/>
                </a:cxn>
                <a:cxn ang="0">
                  <a:pos x="15469" y="0"/>
                </a:cxn>
                <a:cxn ang="0">
                  <a:pos x="473411" y="0"/>
                </a:cxn>
                <a:cxn ang="0">
                  <a:pos x="473411" y="97201"/>
                </a:cxn>
              </a:cxnLst>
              <a:pathLst>
                <a:path w="1359" h="272">
                  <a:moveTo>
                    <a:pt x="1316" y="271"/>
                  </a:moveTo>
                  <a:lnTo>
                    <a:pt x="43" y="272"/>
                  </a:lnTo>
                  <a:cubicBezTo>
                    <a:pt x="-14" y="190"/>
                    <a:pt x="-14" y="82"/>
                    <a:pt x="43" y="0"/>
                  </a:cubicBezTo>
                  <a:lnTo>
                    <a:pt x="1316" y="0"/>
                  </a:lnTo>
                  <a:cubicBezTo>
                    <a:pt x="1373" y="81"/>
                    <a:pt x="1373" y="190"/>
                    <a:pt x="1316" y="271"/>
                  </a:cubicBezTo>
                  <a:close/>
                </a:path>
              </a:pathLst>
            </a:custGeom>
            <a:solidFill>
              <a:srgbClr val="00959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8" name="Google Shape;100;p3"/>
            <p:cNvSpPr/>
            <p:nvPr/>
          </p:nvSpPr>
          <p:spPr>
            <a:xfrm>
              <a:off x="2301120" y="5392440"/>
              <a:ext cx="488880" cy="65520"/>
            </a:xfrm>
            <a:custGeom>
              <a:avLst/>
              <a:gdLst/>
              <a:ahLst/>
              <a:cxnLst>
                <a:cxn ang="0">
                  <a:pos x="473411" y="31865"/>
                </a:cxn>
                <a:cxn ang="0">
                  <a:pos x="15469" y="32223"/>
                </a:cxn>
                <a:cxn ang="0">
                  <a:pos x="1439" y="358"/>
                </a:cxn>
                <a:cxn ang="0">
                  <a:pos x="15469" y="65520"/>
                </a:cxn>
                <a:cxn ang="0">
                  <a:pos x="473411" y="65162"/>
                </a:cxn>
                <a:cxn ang="0">
                  <a:pos x="487081" y="0"/>
                </a:cxn>
                <a:cxn ang="0">
                  <a:pos x="473411" y="31865"/>
                </a:cxn>
              </a:cxnLst>
              <a:pathLst>
                <a:path w="1359" h="183">
                  <a:moveTo>
                    <a:pt x="1316" y="89"/>
                  </a:moveTo>
                  <a:lnTo>
                    <a:pt x="43" y="90"/>
                  </a:lnTo>
                  <a:cubicBezTo>
                    <a:pt x="24" y="63"/>
                    <a:pt x="11" y="31"/>
                    <a:pt x="4" y="1"/>
                  </a:cubicBezTo>
                  <a:cubicBezTo>
                    <a:pt x="-8" y="63"/>
                    <a:pt x="4" y="129"/>
                    <a:pt x="43" y="183"/>
                  </a:cubicBezTo>
                  <a:lnTo>
                    <a:pt x="1316" y="182"/>
                  </a:lnTo>
                  <a:cubicBezTo>
                    <a:pt x="1354" y="128"/>
                    <a:pt x="1367" y="63"/>
                    <a:pt x="1354" y="0"/>
                  </a:cubicBezTo>
                  <a:cubicBezTo>
                    <a:pt x="1348" y="31"/>
                    <a:pt x="1336" y="62"/>
                    <a:pt x="1316" y="89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69" name="Google Shape;101;p3"/>
            <p:cNvSpPr/>
            <p:nvPr/>
          </p:nvSpPr>
          <p:spPr>
            <a:xfrm>
              <a:off x="2405880" y="5348880"/>
              <a:ext cx="41400" cy="269640"/>
            </a:xfrm>
            <a:custGeom>
              <a:avLst/>
              <a:gdLst/>
              <a:ahLst/>
              <a:cxnLst>
                <a:cxn ang="0">
                  <a:pos x="22841" y="269640"/>
                </a:cxn>
                <a:cxn ang="0">
                  <a:pos x="19272" y="269640"/>
                </a:cxn>
                <a:cxn ang="0">
                  <a:pos x="357" y="249866"/>
                </a:cxn>
                <a:cxn ang="0">
                  <a:pos x="0" y="19774"/>
                </a:cxn>
                <a:cxn ang="0">
                  <a:pos x="19272" y="0"/>
                </a:cxn>
                <a:cxn ang="0">
                  <a:pos x="22841" y="0"/>
                </a:cxn>
                <a:cxn ang="0">
                  <a:pos x="41400" y="19774"/>
                </a:cxn>
                <a:cxn ang="0">
                  <a:pos x="41400" y="249866"/>
                </a:cxn>
                <a:cxn ang="0">
                  <a:pos x="22841" y="269640"/>
                </a:cxn>
              </a:cxnLst>
              <a:pathLst>
                <a:path w="116" h="750">
                  <a:moveTo>
                    <a:pt x="64" y="750"/>
                  </a:moveTo>
                  <a:lnTo>
                    <a:pt x="54" y="750"/>
                  </a:lnTo>
                  <a:cubicBezTo>
                    <a:pt x="25" y="750"/>
                    <a:pt x="1" y="725"/>
                    <a:pt x="1" y="695"/>
                  </a:cubicBezTo>
                  <a:lnTo>
                    <a:pt x="0" y="55"/>
                  </a:lnTo>
                  <a:cubicBezTo>
                    <a:pt x="0" y="25"/>
                    <a:pt x="25" y="0"/>
                    <a:pt x="54" y="0"/>
                  </a:cubicBezTo>
                  <a:lnTo>
                    <a:pt x="64" y="0"/>
                  </a:lnTo>
                  <a:cubicBezTo>
                    <a:pt x="93" y="0"/>
                    <a:pt x="116" y="25"/>
                    <a:pt x="116" y="55"/>
                  </a:cubicBezTo>
                  <a:lnTo>
                    <a:pt x="116" y="695"/>
                  </a:lnTo>
                  <a:cubicBezTo>
                    <a:pt x="116" y="725"/>
                    <a:pt x="93" y="750"/>
                    <a:pt x="64" y="750"/>
                  </a:cubicBezTo>
                  <a:close/>
                </a:path>
              </a:pathLst>
            </a:custGeom>
            <a:solidFill>
              <a:srgbClr val="55331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0" name="Google Shape;102;p3"/>
            <p:cNvSpPr/>
            <p:nvPr/>
          </p:nvSpPr>
          <p:spPr>
            <a:xfrm>
              <a:off x="2419920" y="5348880"/>
              <a:ext cx="27360" cy="269640"/>
            </a:xfrm>
            <a:custGeom>
              <a:avLst/>
              <a:gdLst/>
              <a:ahLst/>
              <a:cxnLst>
                <a:cxn ang="0">
                  <a:pos x="13147" y="0"/>
                </a:cxn>
                <a:cxn ang="0">
                  <a:pos x="711" y="0"/>
                </a:cxn>
                <a:cxn ang="0">
                  <a:pos x="0" y="0"/>
                </a:cxn>
                <a:cxn ang="0">
                  <a:pos x="13502" y="14381"/>
                </a:cxn>
                <a:cxn ang="0">
                  <a:pos x="13858" y="254900"/>
                </a:cxn>
                <a:cxn ang="0">
                  <a:pos x="355" y="269640"/>
                </a:cxn>
                <a:cxn ang="0">
                  <a:pos x="711" y="269640"/>
                </a:cxn>
                <a:cxn ang="0">
                  <a:pos x="13147" y="269640"/>
                </a:cxn>
                <a:cxn ang="0">
                  <a:pos x="27360" y="254900"/>
                </a:cxn>
                <a:cxn ang="0">
                  <a:pos x="27360" y="14381"/>
                </a:cxn>
                <a:cxn ang="0">
                  <a:pos x="13147" y="0"/>
                </a:cxn>
              </a:cxnLst>
              <a:pathLst>
                <a:path w="77" h="750">
                  <a:moveTo>
                    <a:pt x="37" y="0"/>
                  </a:moveTo>
                  <a:lnTo>
                    <a:pt x="2" y="0"/>
                  </a:lnTo>
                  <a:cubicBezTo>
                    <a:pt x="1" y="0"/>
                    <a:pt x="1" y="0"/>
                    <a:pt x="0" y="0"/>
                  </a:cubicBezTo>
                  <a:cubicBezTo>
                    <a:pt x="21" y="1"/>
                    <a:pt x="38" y="18"/>
                    <a:pt x="38" y="40"/>
                  </a:cubicBezTo>
                  <a:lnTo>
                    <a:pt x="39" y="709"/>
                  </a:lnTo>
                  <a:cubicBezTo>
                    <a:pt x="39" y="731"/>
                    <a:pt x="22" y="748"/>
                    <a:pt x="1" y="750"/>
                  </a:cubicBezTo>
                  <a:lnTo>
                    <a:pt x="2" y="750"/>
                  </a:lnTo>
                  <a:lnTo>
                    <a:pt x="37" y="750"/>
                  </a:lnTo>
                  <a:cubicBezTo>
                    <a:pt x="60" y="750"/>
                    <a:pt x="77" y="731"/>
                    <a:pt x="77" y="709"/>
                  </a:cubicBezTo>
                  <a:lnTo>
                    <a:pt x="77" y="40"/>
                  </a:lnTo>
                  <a:cubicBezTo>
                    <a:pt x="77" y="18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1" name="Google Shape;103;p3"/>
            <p:cNvSpPr/>
            <p:nvPr/>
          </p:nvSpPr>
          <p:spPr>
            <a:xfrm>
              <a:off x="2643120" y="5348880"/>
              <a:ext cx="41400" cy="268920"/>
            </a:xfrm>
            <a:custGeom>
              <a:avLst/>
              <a:gdLst/>
              <a:ahLst/>
              <a:cxnLst>
                <a:cxn ang="0">
                  <a:pos x="22484" y="268920"/>
                </a:cxn>
                <a:cxn ang="0">
                  <a:pos x="19272" y="268920"/>
                </a:cxn>
                <a:cxn ang="0">
                  <a:pos x="357" y="249866"/>
                </a:cxn>
                <a:cxn ang="0">
                  <a:pos x="0" y="19414"/>
                </a:cxn>
                <a:cxn ang="0">
                  <a:pos x="19272" y="0"/>
                </a:cxn>
                <a:cxn ang="0">
                  <a:pos x="22128" y="0"/>
                </a:cxn>
                <a:cxn ang="0">
                  <a:pos x="41400" y="19414"/>
                </a:cxn>
                <a:cxn ang="0">
                  <a:pos x="41400" y="249866"/>
                </a:cxn>
                <a:cxn ang="0">
                  <a:pos x="22484" y="268920"/>
                </a:cxn>
              </a:cxnLst>
              <a:pathLst>
                <a:path w="116" h="748">
                  <a:moveTo>
                    <a:pt x="63" y="748"/>
                  </a:moveTo>
                  <a:lnTo>
                    <a:pt x="54" y="748"/>
                  </a:lnTo>
                  <a:cubicBezTo>
                    <a:pt x="25" y="748"/>
                    <a:pt x="1" y="725"/>
                    <a:pt x="1" y="695"/>
                  </a:cubicBezTo>
                  <a:lnTo>
                    <a:pt x="0" y="54"/>
                  </a:lnTo>
                  <a:cubicBezTo>
                    <a:pt x="0" y="24"/>
                    <a:pt x="25" y="0"/>
                    <a:pt x="54" y="0"/>
                  </a:cubicBezTo>
                  <a:lnTo>
                    <a:pt x="62" y="0"/>
                  </a:lnTo>
                  <a:cubicBezTo>
                    <a:pt x="92" y="0"/>
                    <a:pt x="116" y="24"/>
                    <a:pt x="116" y="54"/>
                  </a:cubicBezTo>
                  <a:lnTo>
                    <a:pt x="116" y="695"/>
                  </a:lnTo>
                  <a:cubicBezTo>
                    <a:pt x="116" y="725"/>
                    <a:pt x="93" y="748"/>
                    <a:pt x="63" y="748"/>
                  </a:cubicBezTo>
                  <a:close/>
                </a:path>
              </a:pathLst>
            </a:custGeom>
            <a:solidFill>
              <a:srgbClr val="55331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2" name="Google Shape;104;p3"/>
            <p:cNvSpPr/>
            <p:nvPr/>
          </p:nvSpPr>
          <p:spPr>
            <a:xfrm>
              <a:off x="2657160" y="5348880"/>
              <a:ext cx="27360" cy="268920"/>
            </a:xfrm>
            <a:custGeom>
              <a:avLst/>
              <a:gdLst/>
              <a:ahLst/>
              <a:cxnLst>
                <a:cxn ang="0">
                  <a:pos x="13147" y="0"/>
                </a:cxn>
                <a:cxn ang="0">
                  <a:pos x="711" y="0"/>
                </a:cxn>
                <a:cxn ang="0">
                  <a:pos x="0" y="0"/>
                </a:cxn>
                <a:cxn ang="0">
                  <a:pos x="13502" y="14381"/>
                </a:cxn>
                <a:cxn ang="0">
                  <a:pos x="13502" y="254899"/>
                </a:cxn>
                <a:cxn ang="0">
                  <a:pos x="355" y="268920"/>
                </a:cxn>
                <a:cxn ang="0">
                  <a:pos x="711" y="268920"/>
                </a:cxn>
                <a:cxn ang="0">
                  <a:pos x="13147" y="268920"/>
                </a:cxn>
                <a:cxn ang="0">
                  <a:pos x="27360" y="254899"/>
                </a:cxn>
                <a:cxn ang="0">
                  <a:pos x="27360" y="14381"/>
                </a:cxn>
                <a:cxn ang="0">
                  <a:pos x="13147" y="0"/>
                </a:cxn>
              </a:cxnLst>
              <a:pathLst>
                <a:path w="77" h="748">
                  <a:moveTo>
                    <a:pt x="37" y="0"/>
                  </a:moveTo>
                  <a:lnTo>
                    <a:pt x="2" y="0"/>
                  </a:lnTo>
                  <a:cubicBezTo>
                    <a:pt x="1" y="0"/>
                    <a:pt x="1" y="0"/>
                    <a:pt x="0" y="0"/>
                  </a:cubicBezTo>
                  <a:cubicBezTo>
                    <a:pt x="21" y="1"/>
                    <a:pt x="38" y="18"/>
                    <a:pt x="38" y="40"/>
                  </a:cubicBezTo>
                  <a:lnTo>
                    <a:pt x="38" y="709"/>
                  </a:lnTo>
                  <a:cubicBezTo>
                    <a:pt x="38" y="730"/>
                    <a:pt x="22" y="748"/>
                    <a:pt x="1" y="748"/>
                  </a:cubicBezTo>
                  <a:lnTo>
                    <a:pt x="2" y="748"/>
                  </a:lnTo>
                  <a:lnTo>
                    <a:pt x="37" y="748"/>
                  </a:lnTo>
                  <a:cubicBezTo>
                    <a:pt x="60" y="748"/>
                    <a:pt x="77" y="731"/>
                    <a:pt x="77" y="709"/>
                  </a:cubicBezTo>
                  <a:lnTo>
                    <a:pt x="77" y="40"/>
                  </a:lnTo>
                  <a:cubicBezTo>
                    <a:pt x="77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3" name="Google Shape;105;p3"/>
            <p:cNvSpPr/>
            <p:nvPr/>
          </p:nvSpPr>
          <p:spPr>
            <a:xfrm>
              <a:off x="2387880" y="5716080"/>
              <a:ext cx="315360" cy="207360"/>
            </a:xfrm>
            <a:custGeom>
              <a:avLst/>
              <a:gdLst/>
              <a:ahLst/>
              <a:cxnLst>
                <a:cxn ang="0">
                  <a:pos x="156781" y="0"/>
                </a:cxn>
                <a:cxn ang="0">
                  <a:pos x="0" y="154891"/>
                </a:cxn>
                <a:cxn ang="0">
                  <a:pos x="55736" y="207360"/>
                </a:cxn>
                <a:cxn ang="0">
                  <a:pos x="259983" y="207360"/>
                </a:cxn>
                <a:cxn ang="0">
                  <a:pos x="315360" y="154532"/>
                </a:cxn>
                <a:cxn ang="0">
                  <a:pos x="158579" y="0"/>
                </a:cxn>
                <a:cxn ang="0">
                  <a:pos x="156781" y="0"/>
                </a:cxn>
              </a:cxnLst>
              <a:pathLst>
                <a:path w="877" h="577">
                  <a:moveTo>
                    <a:pt x="436" y="0"/>
                  </a:moveTo>
                  <a:cubicBezTo>
                    <a:pt x="198" y="1"/>
                    <a:pt x="7" y="192"/>
                    <a:pt x="0" y="431"/>
                  </a:cubicBezTo>
                  <a:cubicBezTo>
                    <a:pt x="5" y="513"/>
                    <a:pt x="73" y="577"/>
                    <a:pt x="155" y="577"/>
                  </a:cubicBezTo>
                  <a:lnTo>
                    <a:pt x="723" y="577"/>
                  </a:lnTo>
                  <a:cubicBezTo>
                    <a:pt x="805" y="577"/>
                    <a:pt x="873" y="512"/>
                    <a:pt x="877" y="430"/>
                  </a:cubicBezTo>
                  <a:cubicBezTo>
                    <a:pt x="871" y="192"/>
                    <a:pt x="677" y="0"/>
                    <a:pt x="441" y="0"/>
                  </a:cubicBezTo>
                  <a:lnTo>
                    <a:pt x="436" y="0"/>
                  </a:lnTo>
                  <a:close/>
                </a:path>
              </a:pathLst>
            </a:custGeom>
            <a:solidFill>
              <a:srgbClr val="F5886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4" name="Google Shape;106;p3"/>
            <p:cNvSpPr/>
            <p:nvPr/>
          </p:nvSpPr>
          <p:spPr>
            <a:xfrm>
              <a:off x="2526120" y="5716080"/>
              <a:ext cx="177120" cy="207360"/>
            </a:xfrm>
            <a:custGeom>
              <a:avLst/>
              <a:gdLst/>
              <a:ahLst/>
              <a:cxnLst>
                <a:cxn ang="0">
                  <a:pos x="20478" y="0"/>
                </a:cxn>
                <a:cxn ang="0">
                  <a:pos x="18682" y="0"/>
                </a:cxn>
                <a:cxn ang="0">
                  <a:pos x="0" y="1438"/>
                </a:cxn>
                <a:cxn ang="0">
                  <a:pos x="137960" y="154532"/>
                </a:cxn>
                <a:cxn ang="0">
                  <a:pos x="82632" y="207360"/>
                </a:cxn>
                <a:cxn ang="0">
                  <a:pos x="121792" y="207360"/>
                </a:cxn>
                <a:cxn ang="0">
                  <a:pos x="177120" y="154532"/>
                </a:cxn>
                <a:cxn ang="0">
                  <a:pos x="20478" y="0"/>
                </a:cxn>
              </a:cxnLst>
              <a:pathLst>
                <a:path w="493" h="577">
                  <a:moveTo>
                    <a:pt x="57" y="0"/>
                  </a:moveTo>
                  <a:lnTo>
                    <a:pt x="52" y="0"/>
                  </a:lnTo>
                  <a:cubicBezTo>
                    <a:pt x="35" y="0"/>
                    <a:pt x="17" y="2"/>
                    <a:pt x="0" y="4"/>
                  </a:cubicBezTo>
                  <a:cubicBezTo>
                    <a:pt x="212" y="29"/>
                    <a:pt x="378" y="209"/>
                    <a:pt x="384" y="430"/>
                  </a:cubicBezTo>
                  <a:cubicBezTo>
                    <a:pt x="379" y="512"/>
                    <a:pt x="312" y="577"/>
                    <a:pt x="230" y="577"/>
                  </a:cubicBezTo>
                  <a:lnTo>
                    <a:pt x="339" y="577"/>
                  </a:lnTo>
                  <a:cubicBezTo>
                    <a:pt x="421" y="577"/>
                    <a:pt x="489" y="512"/>
                    <a:pt x="493" y="430"/>
                  </a:cubicBezTo>
                  <a:cubicBezTo>
                    <a:pt x="487" y="192"/>
                    <a:pt x="293" y="0"/>
                    <a:pt x="57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5" name="Google Shape;107;p3"/>
            <p:cNvSpPr/>
            <p:nvPr/>
          </p:nvSpPr>
          <p:spPr>
            <a:xfrm>
              <a:off x="2452320" y="5792760"/>
              <a:ext cx="186840" cy="18000"/>
            </a:xfrm>
            <a:custGeom>
              <a:avLst/>
              <a:gdLst/>
              <a:ahLst/>
              <a:cxnLst>
                <a:cxn ang="0">
                  <a:pos x="177857" y="18000"/>
                </a:cxn>
                <a:cxn ang="0">
                  <a:pos x="8983" y="18000"/>
                </a:cxn>
                <a:cxn ang="0">
                  <a:pos x="0" y="8824"/>
                </a:cxn>
                <a:cxn ang="0">
                  <a:pos x="8983" y="353"/>
                </a:cxn>
                <a:cxn ang="0">
                  <a:pos x="177857" y="0"/>
                </a:cxn>
                <a:cxn ang="0">
                  <a:pos x="186840" y="8824"/>
                </a:cxn>
                <a:cxn ang="0">
                  <a:pos x="177857" y="18000"/>
                </a:cxn>
              </a:cxnLst>
              <a:pathLst>
                <a:path w="520" h="51">
                  <a:moveTo>
                    <a:pt x="495" y="51"/>
                  </a:moveTo>
                  <a:lnTo>
                    <a:pt x="25" y="51"/>
                  </a:lnTo>
                  <a:cubicBezTo>
                    <a:pt x="11" y="51"/>
                    <a:pt x="0" y="39"/>
                    <a:pt x="0" y="25"/>
                  </a:cubicBezTo>
                  <a:cubicBezTo>
                    <a:pt x="0" y="12"/>
                    <a:pt x="11" y="1"/>
                    <a:pt x="25" y="1"/>
                  </a:cubicBezTo>
                  <a:lnTo>
                    <a:pt x="495" y="0"/>
                  </a:lnTo>
                  <a:cubicBezTo>
                    <a:pt x="509" y="0"/>
                    <a:pt x="520" y="11"/>
                    <a:pt x="520" y="25"/>
                  </a:cubicBezTo>
                  <a:cubicBezTo>
                    <a:pt x="520" y="39"/>
                    <a:pt x="509" y="51"/>
                    <a:pt x="495" y="51"/>
                  </a:cubicBezTo>
                  <a:close/>
                </a:path>
              </a:pathLst>
            </a:custGeom>
            <a:solidFill>
              <a:srgbClr val="E6715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76" name="Google Shape;108;p3"/>
            <p:cNvSpPr/>
            <p:nvPr/>
          </p:nvSpPr>
          <p:spPr>
            <a:xfrm>
              <a:off x="2491200" y="5531760"/>
              <a:ext cx="108720" cy="110520"/>
            </a:xfrm>
            <a:custGeom>
              <a:avLst/>
              <a:gdLst/>
              <a:ahLst/>
              <a:cxnLst>
                <a:cxn ang="0">
                  <a:pos x="74274" y="76072"/>
                </a:cxn>
                <a:cxn ang="0">
                  <a:pos x="68892" y="81455"/>
                </a:cxn>
                <a:cxn ang="0">
                  <a:pos x="63510" y="76072"/>
                </a:cxn>
                <a:cxn ang="0">
                  <a:pos x="63510" y="34089"/>
                </a:cxn>
                <a:cxn ang="0">
                  <a:pos x="68892" y="29065"/>
                </a:cxn>
                <a:cxn ang="0">
                  <a:pos x="74274" y="34089"/>
                </a:cxn>
                <a:cxn ang="0">
                  <a:pos x="74274" y="76072"/>
                </a:cxn>
                <a:cxn ang="0">
                  <a:pos x="44851" y="76072"/>
                </a:cxn>
                <a:cxn ang="0">
                  <a:pos x="39469" y="81455"/>
                </a:cxn>
                <a:cxn ang="0">
                  <a:pos x="34087" y="76072"/>
                </a:cxn>
                <a:cxn ang="0">
                  <a:pos x="34087" y="34448"/>
                </a:cxn>
                <a:cxn ang="0">
                  <a:pos x="39469" y="29065"/>
                </a:cxn>
                <a:cxn ang="0">
                  <a:pos x="44851" y="34089"/>
                </a:cxn>
                <a:cxn ang="0">
                  <a:pos x="44851" y="76072"/>
                </a:cxn>
                <a:cxn ang="0">
                  <a:pos x="104055" y="43060"/>
                </a:cxn>
                <a:cxn ang="0">
                  <a:pos x="66380" y="5024"/>
                </a:cxn>
                <a:cxn ang="0">
                  <a:pos x="41981" y="5024"/>
                </a:cxn>
                <a:cxn ang="0">
                  <a:pos x="4665" y="43060"/>
                </a:cxn>
                <a:cxn ang="0">
                  <a:pos x="4665" y="67819"/>
                </a:cxn>
                <a:cxn ang="0">
                  <a:pos x="41981" y="105138"/>
                </a:cxn>
                <a:cxn ang="0">
                  <a:pos x="66380" y="105138"/>
                </a:cxn>
                <a:cxn ang="0">
                  <a:pos x="104055" y="67819"/>
                </a:cxn>
                <a:cxn ang="0">
                  <a:pos x="104055" y="43060"/>
                </a:cxn>
              </a:cxnLst>
              <a:pathLst>
                <a:path w="303" h="308">
                  <a:moveTo>
                    <a:pt x="207" y="212"/>
                  </a:moveTo>
                  <a:cubicBezTo>
                    <a:pt x="207" y="221"/>
                    <a:pt x="201" y="227"/>
                    <a:pt x="192" y="227"/>
                  </a:cubicBezTo>
                  <a:cubicBezTo>
                    <a:pt x="184" y="227"/>
                    <a:pt x="177" y="221"/>
                    <a:pt x="177" y="212"/>
                  </a:cubicBezTo>
                  <a:lnTo>
                    <a:pt x="177" y="95"/>
                  </a:lnTo>
                  <a:cubicBezTo>
                    <a:pt x="177" y="87"/>
                    <a:pt x="184" y="81"/>
                    <a:pt x="192" y="81"/>
                  </a:cubicBezTo>
                  <a:cubicBezTo>
                    <a:pt x="201" y="81"/>
                    <a:pt x="207" y="87"/>
                    <a:pt x="207" y="95"/>
                  </a:cubicBezTo>
                  <a:lnTo>
                    <a:pt x="207" y="212"/>
                  </a:lnTo>
                  <a:close/>
                  <a:moveTo>
                    <a:pt x="125" y="212"/>
                  </a:moveTo>
                  <a:cubicBezTo>
                    <a:pt x="125" y="221"/>
                    <a:pt x="118" y="227"/>
                    <a:pt x="110" y="227"/>
                  </a:cubicBezTo>
                  <a:cubicBezTo>
                    <a:pt x="102" y="227"/>
                    <a:pt x="95" y="221"/>
                    <a:pt x="95" y="212"/>
                  </a:cubicBezTo>
                  <a:lnTo>
                    <a:pt x="95" y="96"/>
                  </a:lnTo>
                  <a:cubicBezTo>
                    <a:pt x="95" y="87"/>
                    <a:pt x="102" y="81"/>
                    <a:pt x="110" y="81"/>
                  </a:cubicBezTo>
                  <a:cubicBezTo>
                    <a:pt x="118" y="81"/>
                    <a:pt x="125" y="87"/>
                    <a:pt x="125" y="95"/>
                  </a:cubicBezTo>
                  <a:lnTo>
                    <a:pt x="125" y="212"/>
                  </a:lnTo>
                  <a:close/>
                  <a:moveTo>
                    <a:pt x="290" y="120"/>
                  </a:moveTo>
                  <a:lnTo>
                    <a:pt x="185" y="14"/>
                  </a:lnTo>
                  <a:cubicBezTo>
                    <a:pt x="167" y="-5"/>
                    <a:pt x="135" y="-5"/>
                    <a:pt x="117" y="14"/>
                  </a:cubicBezTo>
                  <a:lnTo>
                    <a:pt x="13" y="120"/>
                  </a:lnTo>
                  <a:cubicBezTo>
                    <a:pt x="-4" y="139"/>
                    <a:pt x="-4" y="169"/>
                    <a:pt x="13" y="189"/>
                  </a:cubicBezTo>
                  <a:lnTo>
                    <a:pt x="117" y="293"/>
                  </a:lnTo>
                  <a:cubicBezTo>
                    <a:pt x="136" y="313"/>
                    <a:pt x="167" y="313"/>
                    <a:pt x="185" y="293"/>
                  </a:cubicBezTo>
                  <a:lnTo>
                    <a:pt x="290" y="189"/>
                  </a:lnTo>
                  <a:cubicBezTo>
                    <a:pt x="308" y="169"/>
                    <a:pt x="308" y="139"/>
                    <a:pt x="290" y="120"/>
                  </a:cubicBezTo>
                  <a:close/>
                </a:path>
              </a:pathLst>
            </a:custGeom>
            <a:solidFill>
              <a:srgbClr val="55331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105" name="Google Shape;109;p3"/>
          <p:cNvGrpSpPr/>
          <p:nvPr/>
        </p:nvGrpSpPr>
        <p:grpSpPr>
          <a:xfrm>
            <a:off x="20370800" y="1720850"/>
            <a:ext cx="2563813" cy="3454400"/>
            <a:chOff x="2966759" y="5280480"/>
            <a:chExt cx="492120" cy="663120"/>
          </a:xfrm>
        </p:grpSpPr>
        <p:sp>
          <p:nvSpPr>
            <p:cNvPr id="4148" name="Google Shape;110;p3"/>
            <p:cNvSpPr/>
            <p:nvPr/>
          </p:nvSpPr>
          <p:spPr>
            <a:xfrm>
              <a:off x="3173400" y="5759280"/>
              <a:ext cx="61200" cy="122400"/>
            </a:xfrm>
            <a:custGeom>
              <a:avLst/>
              <a:gdLst/>
              <a:ahLst/>
              <a:cxnLst>
                <a:cxn ang="0">
                  <a:pos x="57979" y="122400"/>
                </a:cxn>
                <a:cxn ang="0">
                  <a:pos x="0" y="120964"/>
                </a:cxn>
                <a:cxn ang="0">
                  <a:pos x="3579" y="0"/>
                </a:cxn>
                <a:cxn ang="0">
                  <a:pos x="61200" y="1077"/>
                </a:cxn>
                <a:cxn ang="0">
                  <a:pos x="57979" y="122400"/>
                </a:cxn>
              </a:cxnLst>
              <a:pathLst>
                <a:path w="171" h="341">
                  <a:moveTo>
                    <a:pt x="162" y="341"/>
                  </a:moveTo>
                  <a:lnTo>
                    <a:pt x="0" y="337"/>
                  </a:lnTo>
                  <a:lnTo>
                    <a:pt x="10" y="0"/>
                  </a:lnTo>
                  <a:lnTo>
                    <a:pt x="171" y="3"/>
                  </a:lnTo>
                  <a:lnTo>
                    <a:pt x="162" y="341"/>
                  </a:lnTo>
                  <a:close/>
                </a:path>
              </a:pathLst>
            </a:custGeom>
            <a:solidFill>
              <a:srgbClr val="FFC50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9" name="Google Shape;111;p3"/>
            <p:cNvSpPr/>
            <p:nvPr/>
          </p:nvSpPr>
          <p:spPr>
            <a:xfrm>
              <a:off x="3209400" y="5760000"/>
              <a:ext cx="25200" cy="121680"/>
            </a:xfrm>
            <a:custGeom>
              <a:avLst/>
              <a:gdLst/>
              <a:ahLst/>
              <a:cxnLst>
                <a:cxn ang="0">
                  <a:pos x="22006" y="121680"/>
                </a:cxn>
                <a:cxn ang="0">
                  <a:pos x="0" y="121321"/>
                </a:cxn>
                <a:cxn ang="0">
                  <a:pos x="3194" y="0"/>
                </a:cxn>
                <a:cxn ang="0">
                  <a:pos x="25200" y="359"/>
                </a:cxn>
                <a:cxn ang="0">
                  <a:pos x="22006" y="121680"/>
                </a:cxn>
              </a:cxnLst>
              <a:pathLst>
                <a:path w="71" h="339">
                  <a:moveTo>
                    <a:pt x="62" y="339"/>
                  </a:moveTo>
                  <a:lnTo>
                    <a:pt x="0" y="338"/>
                  </a:lnTo>
                  <a:lnTo>
                    <a:pt x="9" y="0"/>
                  </a:lnTo>
                  <a:lnTo>
                    <a:pt x="71" y="1"/>
                  </a:lnTo>
                  <a:lnTo>
                    <a:pt x="62" y="33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0" name="Google Shape;112;p3"/>
            <p:cNvSpPr/>
            <p:nvPr/>
          </p:nvSpPr>
          <p:spPr>
            <a:xfrm>
              <a:off x="3087000" y="5852520"/>
              <a:ext cx="227520" cy="91080"/>
            </a:xfrm>
            <a:custGeom>
              <a:avLst/>
              <a:gdLst/>
              <a:ahLst/>
              <a:cxnLst>
                <a:cxn ang="0">
                  <a:pos x="143773" y="1434"/>
                </a:cxn>
                <a:cxn ang="0">
                  <a:pos x="88780" y="0"/>
                </a:cxn>
                <a:cxn ang="0">
                  <a:pos x="0" y="84984"/>
                </a:cxn>
                <a:cxn ang="0">
                  <a:pos x="227520" y="91080"/>
                </a:cxn>
                <a:cxn ang="0">
                  <a:pos x="143773" y="1434"/>
                </a:cxn>
              </a:cxnLst>
              <a:pathLst>
                <a:path w="633" h="254">
                  <a:moveTo>
                    <a:pt x="400" y="4"/>
                  </a:moveTo>
                  <a:lnTo>
                    <a:pt x="247" y="0"/>
                  </a:lnTo>
                  <a:cubicBezTo>
                    <a:pt x="115" y="-4"/>
                    <a:pt x="3" y="102"/>
                    <a:pt x="0" y="237"/>
                  </a:cubicBezTo>
                  <a:lnTo>
                    <a:pt x="633" y="254"/>
                  </a:lnTo>
                  <a:cubicBezTo>
                    <a:pt x="637" y="120"/>
                    <a:pt x="533" y="7"/>
                    <a:pt x="400" y="4"/>
                  </a:cubicBezTo>
                  <a:close/>
                </a:path>
              </a:pathLst>
            </a:custGeom>
            <a:solidFill>
              <a:srgbClr val="FFC50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1" name="Google Shape;113;p3"/>
            <p:cNvSpPr/>
            <p:nvPr/>
          </p:nvSpPr>
          <p:spPr>
            <a:xfrm>
              <a:off x="3191040" y="5852880"/>
              <a:ext cx="123480" cy="90720"/>
            </a:xfrm>
            <a:custGeom>
              <a:avLst/>
              <a:gdLst/>
              <a:ahLst/>
              <a:cxnLst>
                <a:cxn ang="0">
                  <a:pos x="39844" y="1076"/>
                </a:cxn>
                <a:cxn ang="0">
                  <a:pos x="0" y="0"/>
                </a:cxn>
                <a:cxn ang="0">
                  <a:pos x="83636" y="89644"/>
                </a:cxn>
                <a:cxn ang="0">
                  <a:pos x="123480" y="90720"/>
                </a:cxn>
                <a:cxn ang="0">
                  <a:pos x="39844" y="1076"/>
                </a:cxn>
              </a:cxnLst>
              <a:pathLst>
                <a:path w="344" h="253">
                  <a:moveTo>
                    <a:pt x="111" y="3"/>
                  </a:moveTo>
                  <a:lnTo>
                    <a:pt x="0" y="0"/>
                  </a:lnTo>
                  <a:cubicBezTo>
                    <a:pt x="133" y="3"/>
                    <a:pt x="237" y="116"/>
                    <a:pt x="233" y="250"/>
                  </a:cubicBezTo>
                  <a:lnTo>
                    <a:pt x="344" y="253"/>
                  </a:lnTo>
                  <a:cubicBezTo>
                    <a:pt x="348" y="119"/>
                    <a:pt x="243" y="6"/>
                    <a:pt x="111" y="3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2" name="Google Shape;114;p3"/>
            <p:cNvSpPr/>
            <p:nvPr/>
          </p:nvSpPr>
          <p:spPr>
            <a:xfrm>
              <a:off x="2985120" y="5308919"/>
              <a:ext cx="392040" cy="376920"/>
            </a:xfrm>
            <a:custGeom>
              <a:avLst/>
              <a:gdLst/>
              <a:ahLst/>
              <a:cxnLst>
                <a:cxn ang="0">
                  <a:pos x="7913" y="376920"/>
                </a:cxn>
                <a:cxn ang="0">
                  <a:pos x="0" y="368288"/>
                </a:cxn>
                <a:cxn ang="0">
                  <a:pos x="384127" y="0"/>
                </a:cxn>
                <a:cxn ang="0">
                  <a:pos x="392040" y="7912"/>
                </a:cxn>
                <a:cxn ang="0">
                  <a:pos x="7913" y="376920"/>
                </a:cxn>
              </a:cxnLst>
              <a:pathLst>
                <a:path w="1090" h="1048">
                  <a:moveTo>
                    <a:pt x="22" y="1048"/>
                  </a:moveTo>
                  <a:lnTo>
                    <a:pt x="0" y="1024"/>
                  </a:lnTo>
                  <a:lnTo>
                    <a:pt x="1068" y="0"/>
                  </a:lnTo>
                  <a:lnTo>
                    <a:pt x="1090" y="22"/>
                  </a:lnTo>
                  <a:lnTo>
                    <a:pt x="22" y="1048"/>
                  </a:lnTo>
                  <a:close/>
                </a:path>
              </a:pathLst>
            </a:custGeom>
            <a:solidFill>
              <a:srgbClr val="785A2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3" name="Google Shape;115;p3"/>
            <p:cNvSpPr/>
            <p:nvPr/>
          </p:nvSpPr>
          <p:spPr>
            <a:xfrm>
              <a:off x="2967119" y="5280480"/>
              <a:ext cx="428040" cy="434160"/>
            </a:xfrm>
            <a:custGeom>
              <a:avLst/>
              <a:gdLst/>
              <a:ahLst/>
              <a:cxnLst>
                <a:cxn ang="0">
                  <a:pos x="428040" y="223015"/>
                </a:cxn>
                <a:cxn ang="0">
                  <a:pos x="208265" y="433800"/>
                </a:cxn>
                <a:cxn ang="0">
                  <a:pos x="0" y="210785"/>
                </a:cxn>
                <a:cxn ang="0">
                  <a:pos x="220135" y="0"/>
                </a:cxn>
                <a:cxn ang="0">
                  <a:pos x="428040" y="223015"/>
                </a:cxn>
              </a:cxnLst>
              <a:pathLst>
                <a:path w="1190" h="1207">
                  <a:moveTo>
                    <a:pt x="1190" y="620"/>
                  </a:moveTo>
                  <a:cubicBezTo>
                    <a:pt x="1181" y="953"/>
                    <a:pt x="908" y="1215"/>
                    <a:pt x="579" y="1206"/>
                  </a:cubicBezTo>
                  <a:cubicBezTo>
                    <a:pt x="250" y="1197"/>
                    <a:pt x="-9" y="919"/>
                    <a:pt x="0" y="586"/>
                  </a:cubicBezTo>
                  <a:cubicBezTo>
                    <a:pt x="9" y="253"/>
                    <a:pt x="282" y="-10"/>
                    <a:pt x="612" y="0"/>
                  </a:cubicBezTo>
                  <a:cubicBezTo>
                    <a:pt x="940" y="9"/>
                    <a:pt x="1199" y="285"/>
                    <a:pt x="1190" y="620"/>
                  </a:cubicBezTo>
                  <a:close/>
                </a:path>
              </a:pathLst>
            </a:custGeom>
            <a:solidFill>
              <a:srgbClr val="00BCD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4" name="Google Shape;116;p3"/>
            <p:cNvSpPr/>
            <p:nvPr/>
          </p:nvSpPr>
          <p:spPr>
            <a:xfrm>
              <a:off x="2970000" y="5280480"/>
              <a:ext cx="278640" cy="180360"/>
            </a:xfrm>
            <a:custGeom>
              <a:avLst/>
              <a:gdLst/>
              <a:ahLst/>
              <a:cxnLst>
                <a:cxn ang="0">
                  <a:pos x="0" y="180360"/>
                </a:cxn>
                <a:cxn ang="0">
                  <a:pos x="29841" y="151977"/>
                </a:cxn>
                <a:cxn ang="0">
                  <a:pos x="67593" y="148743"/>
                </a:cxn>
                <a:cxn ang="0">
                  <a:pos x="80895" y="157366"/>
                </a:cxn>
                <a:cxn ang="0">
                  <a:pos x="91322" y="151258"/>
                </a:cxn>
                <a:cxn ang="0">
                  <a:pos x="122242" y="126468"/>
                </a:cxn>
                <a:cxn ang="0">
                  <a:pos x="133388" y="120719"/>
                </a:cxn>
                <a:cxn ang="0">
                  <a:pos x="148488" y="122515"/>
                </a:cxn>
                <a:cxn ang="0">
                  <a:pos x="180846" y="137605"/>
                </a:cxn>
                <a:cxn ang="0">
                  <a:pos x="195228" y="144432"/>
                </a:cxn>
                <a:cxn ang="0">
                  <a:pos x="216081" y="131138"/>
                </a:cxn>
                <a:cxn ang="0">
                  <a:pos x="230462" y="109222"/>
                </a:cxn>
                <a:cxn ang="0">
                  <a:pos x="258866" y="87665"/>
                </a:cxn>
                <a:cxn ang="0">
                  <a:pos x="264618" y="56407"/>
                </a:cxn>
                <a:cxn ang="0">
                  <a:pos x="278640" y="11138"/>
                </a:cxn>
                <a:cxn ang="0">
                  <a:pos x="216800" y="0"/>
                </a:cxn>
                <a:cxn ang="0">
                  <a:pos x="0" y="180360"/>
                </a:cxn>
              </a:cxnLst>
              <a:pathLst>
                <a:path w="775" h="502">
                  <a:moveTo>
                    <a:pt x="0" y="502"/>
                  </a:moveTo>
                  <a:cubicBezTo>
                    <a:pt x="23" y="470"/>
                    <a:pt x="50" y="443"/>
                    <a:pt x="83" y="423"/>
                  </a:cubicBezTo>
                  <a:cubicBezTo>
                    <a:pt x="115" y="402"/>
                    <a:pt x="159" y="392"/>
                    <a:pt x="188" y="414"/>
                  </a:cubicBezTo>
                  <a:cubicBezTo>
                    <a:pt x="200" y="424"/>
                    <a:pt x="210" y="437"/>
                    <a:pt x="225" y="438"/>
                  </a:cubicBezTo>
                  <a:cubicBezTo>
                    <a:pt x="236" y="438"/>
                    <a:pt x="246" y="429"/>
                    <a:pt x="254" y="421"/>
                  </a:cubicBezTo>
                  <a:cubicBezTo>
                    <a:pt x="281" y="397"/>
                    <a:pt x="310" y="373"/>
                    <a:pt x="340" y="352"/>
                  </a:cubicBezTo>
                  <a:cubicBezTo>
                    <a:pt x="349" y="344"/>
                    <a:pt x="360" y="338"/>
                    <a:pt x="371" y="336"/>
                  </a:cubicBezTo>
                  <a:cubicBezTo>
                    <a:pt x="384" y="333"/>
                    <a:pt x="399" y="336"/>
                    <a:pt x="413" y="341"/>
                  </a:cubicBezTo>
                  <a:cubicBezTo>
                    <a:pt x="444" y="352"/>
                    <a:pt x="474" y="366"/>
                    <a:pt x="503" y="383"/>
                  </a:cubicBezTo>
                  <a:cubicBezTo>
                    <a:pt x="516" y="392"/>
                    <a:pt x="528" y="401"/>
                    <a:pt x="543" y="402"/>
                  </a:cubicBezTo>
                  <a:cubicBezTo>
                    <a:pt x="566" y="404"/>
                    <a:pt x="588" y="385"/>
                    <a:pt x="601" y="365"/>
                  </a:cubicBezTo>
                  <a:cubicBezTo>
                    <a:pt x="614" y="344"/>
                    <a:pt x="623" y="321"/>
                    <a:pt x="641" y="304"/>
                  </a:cubicBezTo>
                  <a:cubicBezTo>
                    <a:pt x="665" y="281"/>
                    <a:pt x="701" y="271"/>
                    <a:pt x="720" y="244"/>
                  </a:cubicBezTo>
                  <a:cubicBezTo>
                    <a:pt x="736" y="220"/>
                    <a:pt x="733" y="186"/>
                    <a:pt x="736" y="157"/>
                  </a:cubicBezTo>
                  <a:cubicBezTo>
                    <a:pt x="739" y="112"/>
                    <a:pt x="755" y="69"/>
                    <a:pt x="775" y="31"/>
                  </a:cubicBezTo>
                  <a:cubicBezTo>
                    <a:pt x="721" y="12"/>
                    <a:pt x="663" y="1"/>
                    <a:pt x="603" y="0"/>
                  </a:cubicBezTo>
                  <a:cubicBezTo>
                    <a:pt x="303" y="-10"/>
                    <a:pt x="50" y="209"/>
                    <a:pt x="0" y="502"/>
                  </a:cubicBezTo>
                  <a:close/>
                </a:path>
              </a:pathLst>
            </a:custGeom>
            <a:solidFill>
              <a:srgbClr val="00994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5" name="Google Shape;117;p3"/>
            <p:cNvSpPr/>
            <p:nvPr/>
          </p:nvSpPr>
          <p:spPr>
            <a:xfrm>
              <a:off x="3021840" y="5353920"/>
              <a:ext cx="373320" cy="360359"/>
            </a:xfrm>
            <a:custGeom>
              <a:avLst/>
              <a:gdLst/>
              <a:ahLst/>
              <a:cxnLst>
                <a:cxn ang="0">
                  <a:pos x="373320" y="149250"/>
                </a:cxn>
                <a:cxn ang="0">
                  <a:pos x="320451" y="0"/>
                </a:cxn>
                <a:cxn ang="0">
                  <a:pos x="299231" y="26254"/>
                </a:cxn>
                <a:cxn ang="0">
                  <a:pos x="295635" y="59700"/>
                </a:cxn>
                <a:cxn ang="0">
                  <a:pos x="266863" y="79480"/>
                </a:cxn>
                <a:cxn ang="0">
                  <a:pos x="270100" y="98541"/>
                </a:cxn>
                <a:cxn ang="0">
                  <a:pos x="260029" y="125155"/>
                </a:cxn>
                <a:cxn ang="0">
                  <a:pos x="240968" y="147093"/>
                </a:cxn>
                <a:cxn ang="0">
                  <a:pos x="228380" y="179460"/>
                </a:cxn>
                <a:cxn ang="0">
                  <a:pos x="205362" y="198881"/>
                </a:cxn>
                <a:cxn ang="0">
                  <a:pos x="162563" y="244195"/>
                </a:cxn>
                <a:cxn ang="0">
                  <a:pos x="131993" y="220459"/>
                </a:cxn>
                <a:cxn ang="0">
                  <a:pos x="117966" y="194565"/>
                </a:cxn>
                <a:cxn ang="0">
                  <a:pos x="63659" y="186653"/>
                </a:cxn>
                <a:cxn ang="0">
                  <a:pos x="15465" y="147093"/>
                </a:cxn>
                <a:cxn ang="0">
                  <a:pos x="0" y="169031"/>
                </a:cxn>
                <a:cxn ang="0">
                  <a:pos x="7912" y="170469"/>
                </a:cxn>
                <a:cxn ang="0">
                  <a:pos x="44957" y="237362"/>
                </a:cxn>
                <a:cxn ang="0">
                  <a:pos x="65097" y="255344"/>
                </a:cxn>
                <a:cxn ang="0">
                  <a:pos x="96747" y="339860"/>
                </a:cxn>
                <a:cxn ang="0">
                  <a:pos x="110414" y="353166"/>
                </a:cxn>
                <a:cxn ang="0">
                  <a:pos x="112571" y="355324"/>
                </a:cxn>
                <a:cxn ang="0">
                  <a:pos x="153572" y="360359"/>
                </a:cxn>
                <a:cxn ang="0">
                  <a:pos x="373320" y="149250"/>
                </a:cxn>
              </a:cxnLst>
              <a:pathLst>
                <a:path w="1038" h="1002">
                  <a:moveTo>
                    <a:pt x="1038" y="415"/>
                  </a:moveTo>
                  <a:cubicBezTo>
                    <a:pt x="1043" y="257"/>
                    <a:pt x="986" y="111"/>
                    <a:pt x="891" y="0"/>
                  </a:cubicBezTo>
                  <a:cubicBezTo>
                    <a:pt x="864" y="16"/>
                    <a:pt x="836" y="51"/>
                    <a:pt x="832" y="73"/>
                  </a:cubicBezTo>
                  <a:cubicBezTo>
                    <a:pt x="826" y="104"/>
                    <a:pt x="841" y="141"/>
                    <a:pt x="822" y="166"/>
                  </a:cubicBezTo>
                  <a:cubicBezTo>
                    <a:pt x="801" y="192"/>
                    <a:pt x="751" y="189"/>
                    <a:pt x="742" y="221"/>
                  </a:cubicBezTo>
                  <a:cubicBezTo>
                    <a:pt x="738" y="240"/>
                    <a:pt x="748" y="257"/>
                    <a:pt x="751" y="274"/>
                  </a:cubicBezTo>
                  <a:cubicBezTo>
                    <a:pt x="755" y="300"/>
                    <a:pt x="740" y="328"/>
                    <a:pt x="723" y="348"/>
                  </a:cubicBezTo>
                  <a:cubicBezTo>
                    <a:pt x="704" y="368"/>
                    <a:pt x="683" y="386"/>
                    <a:pt x="670" y="409"/>
                  </a:cubicBezTo>
                  <a:cubicBezTo>
                    <a:pt x="655" y="438"/>
                    <a:pt x="653" y="472"/>
                    <a:pt x="635" y="499"/>
                  </a:cubicBezTo>
                  <a:cubicBezTo>
                    <a:pt x="619" y="522"/>
                    <a:pt x="595" y="537"/>
                    <a:pt x="571" y="553"/>
                  </a:cubicBezTo>
                  <a:cubicBezTo>
                    <a:pt x="525" y="586"/>
                    <a:pt x="483" y="629"/>
                    <a:pt x="452" y="679"/>
                  </a:cubicBezTo>
                  <a:cubicBezTo>
                    <a:pt x="420" y="661"/>
                    <a:pt x="386" y="643"/>
                    <a:pt x="367" y="613"/>
                  </a:cubicBezTo>
                  <a:cubicBezTo>
                    <a:pt x="352" y="589"/>
                    <a:pt x="348" y="560"/>
                    <a:pt x="328" y="541"/>
                  </a:cubicBezTo>
                  <a:cubicBezTo>
                    <a:pt x="291" y="503"/>
                    <a:pt x="229" y="525"/>
                    <a:pt x="177" y="519"/>
                  </a:cubicBezTo>
                  <a:cubicBezTo>
                    <a:pt x="116" y="514"/>
                    <a:pt x="60" y="469"/>
                    <a:pt x="43" y="409"/>
                  </a:cubicBezTo>
                  <a:cubicBezTo>
                    <a:pt x="19" y="418"/>
                    <a:pt x="1" y="443"/>
                    <a:pt x="0" y="470"/>
                  </a:cubicBezTo>
                  <a:cubicBezTo>
                    <a:pt x="7" y="471"/>
                    <a:pt x="15" y="472"/>
                    <a:pt x="22" y="474"/>
                  </a:cubicBezTo>
                  <a:cubicBezTo>
                    <a:pt x="38" y="545"/>
                    <a:pt x="71" y="614"/>
                    <a:pt x="125" y="660"/>
                  </a:cubicBezTo>
                  <a:cubicBezTo>
                    <a:pt x="145" y="677"/>
                    <a:pt x="165" y="690"/>
                    <a:pt x="181" y="710"/>
                  </a:cubicBezTo>
                  <a:cubicBezTo>
                    <a:pt x="235" y="773"/>
                    <a:pt x="215" y="879"/>
                    <a:pt x="269" y="945"/>
                  </a:cubicBezTo>
                  <a:cubicBezTo>
                    <a:pt x="280" y="958"/>
                    <a:pt x="294" y="969"/>
                    <a:pt x="307" y="982"/>
                  </a:cubicBezTo>
                  <a:cubicBezTo>
                    <a:pt x="309" y="984"/>
                    <a:pt x="311" y="986"/>
                    <a:pt x="313" y="988"/>
                  </a:cubicBezTo>
                  <a:cubicBezTo>
                    <a:pt x="351" y="996"/>
                    <a:pt x="388" y="1001"/>
                    <a:pt x="427" y="1002"/>
                  </a:cubicBezTo>
                  <a:cubicBezTo>
                    <a:pt x="756" y="1011"/>
                    <a:pt x="1029" y="748"/>
                    <a:pt x="1038" y="415"/>
                  </a:cubicBezTo>
                  <a:close/>
                </a:path>
              </a:pathLst>
            </a:custGeom>
            <a:solidFill>
              <a:srgbClr val="00994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6" name="Google Shape;118;p3"/>
            <p:cNvSpPr/>
            <p:nvPr/>
          </p:nvSpPr>
          <p:spPr>
            <a:xfrm>
              <a:off x="3031560" y="5298120"/>
              <a:ext cx="187200" cy="62280"/>
            </a:xfrm>
            <a:custGeom>
              <a:avLst/>
              <a:gdLst/>
              <a:ahLst/>
              <a:cxnLst>
                <a:cxn ang="0">
                  <a:pos x="155940" y="0"/>
                </a:cxn>
                <a:cxn ang="0">
                  <a:pos x="0" y="62280"/>
                </a:cxn>
                <a:cxn ang="0">
                  <a:pos x="163126" y="23981"/>
                </a:cxn>
                <a:cxn ang="0">
                  <a:pos x="187200" y="29708"/>
                </a:cxn>
                <a:cxn ang="0">
                  <a:pos x="182888" y="2506"/>
                </a:cxn>
                <a:cxn ang="0">
                  <a:pos x="155940" y="0"/>
                </a:cxn>
              </a:cxnLst>
              <a:pathLst>
                <a:path w="521" h="174">
                  <a:moveTo>
                    <a:pt x="434" y="0"/>
                  </a:moveTo>
                  <a:cubicBezTo>
                    <a:pt x="265" y="-5"/>
                    <a:pt x="111" y="63"/>
                    <a:pt x="0" y="174"/>
                  </a:cubicBezTo>
                  <a:cubicBezTo>
                    <a:pt x="126" y="80"/>
                    <a:pt x="288" y="38"/>
                    <a:pt x="454" y="67"/>
                  </a:cubicBezTo>
                  <a:cubicBezTo>
                    <a:pt x="478" y="71"/>
                    <a:pt x="500" y="76"/>
                    <a:pt x="521" y="83"/>
                  </a:cubicBezTo>
                  <a:cubicBezTo>
                    <a:pt x="517" y="58"/>
                    <a:pt x="513" y="33"/>
                    <a:pt x="509" y="7"/>
                  </a:cubicBezTo>
                  <a:cubicBezTo>
                    <a:pt x="484" y="4"/>
                    <a:pt x="460" y="1"/>
                    <a:pt x="434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7" name="Google Shape;119;p3"/>
            <p:cNvSpPr/>
            <p:nvPr/>
          </p:nvSpPr>
          <p:spPr>
            <a:xfrm>
              <a:off x="2976120" y="5454360"/>
              <a:ext cx="419040" cy="259920"/>
            </a:xfrm>
            <a:custGeom>
              <a:avLst/>
              <a:gdLst/>
              <a:ahLst/>
              <a:cxnLst>
                <a:cxn ang="0">
                  <a:pos x="419040" y="48892"/>
                </a:cxn>
                <a:cxn ang="0">
                  <a:pos x="415083" y="0"/>
                </a:cxn>
                <a:cxn ang="0">
                  <a:pos x="177328" y="195929"/>
                </a:cxn>
                <a:cxn ang="0">
                  <a:pos x="0" y="106413"/>
                </a:cxn>
                <a:cxn ang="0">
                  <a:pos x="198909" y="259920"/>
                </a:cxn>
                <a:cxn ang="0">
                  <a:pos x="419040" y="48892"/>
                </a:cxn>
              </a:cxnLst>
              <a:pathLst>
                <a:path w="1165" h="723">
                  <a:moveTo>
                    <a:pt x="1165" y="136"/>
                  </a:moveTo>
                  <a:cubicBezTo>
                    <a:pt x="1167" y="90"/>
                    <a:pt x="1163" y="43"/>
                    <a:pt x="1154" y="0"/>
                  </a:cubicBezTo>
                  <a:cubicBezTo>
                    <a:pt x="1097" y="317"/>
                    <a:pt x="820" y="553"/>
                    <a:pt x="493" y="545"/>
                  </a:cubicBezTo>
                  <a:cubicBezTo>
                    <a:pt x="292" y="539"/>
                    <a:pt x="116" y="443"/>
                    <a:pt x="0" y="296"/>
                  </a:cubicBezTo>
                  <a:cubicBezTo>
                    <a:pt x="73" y="538"/>
                    <a:pt x="291" y="716"/>
                    <a:pt x="553" y="723"/>
                  </a:cubicBezTo>
                  <a:cubicBezTo>
                    <a:pt x="883" y="732"/>
                    <a:pt x="1156" y="469"/>
                    <a:pt x="1165" y="136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8" name="Google Shape;120;p3"/>
            <p:cNvSpPr/>
            <p:nvPr/>
          </p:nvSpPr>
          <p:spPr>
            <a:xfrm>
              <a:off x="2966759" y="5421960"/>
              <a:ext cx="406440" cy="292320"/>
            </a:xfrm>
            <a:custGeom>
              <a:avLst/>
              <a:gdLst/>
              <a:ahLst/>
              <a:cxnLst>
                <a:cxn ang="0">
                  <a:pos x="380903" y="211420"/>
                </a:cxn>
                <a:cxn ang="0">
                  <a:pos x="406440" y="170071"/>
                </a:cxn>
                <a:cxn ang="0">
                  <a:pos x="100351" y="179419"/>
                </a:cxn>
                <a:cxn ang="0">
                  <a:pos x="12949" y="0"/>
                </a:cxn>
                <a:cxn ang="0">
                  <a:pos x="79849" y="244139"/>
                </a:cxn>
                <a:cxn ang="0">
                  <a:pos x="380903" y="211420"/>
                </a:cxn>
              </a:cxnLst>
              <a:pathLst>
                <a:path w="1130" h="813">
                  <a:moveTo>
                    <a:pt x="1059" y="588"/>
                  </a:moveTo>
                  <a:cubicBezTo>
                    <a:pt x="1087" y="552"/>
                    <a:pt x="1112" y="514"/>
                    <a:pt x="1130" y="473"/>
                  </a:cubicBezTo>
                  <a:cubicBezTo>
                    <a:pt x="897" y="690"/>
                    <a:pt x="534" y="709"/>
                    <a:pt x="279" y="499"/>
                  </a:cubicBezTo>
                  <a:cubicBezTo>
                    <a:pt x="124" y="372"/>
                    <a:pt x="41" y="188"/>
                    <a:pt x="36" y="0"/>
                  </a:cubicBezTo>
                  <a:cubicBezTo>
                    <a:pt x="-49" y="237"/>
                    <a:pt x="18" y="513"/>
                    <a:pt x="222" y="679"/>
                  </a:cubicBezTo>
                  <a:cubicBezTo>
                    <a:pt x="477" y="889"/>
                    <a:pt x="851" y="847"/>
                    <a:pt x="1059" y="588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59" name="Google Shape;121;p3"/>
            <p:cNvSpPr/>
            <p:nvPr/>
          </p:nvSpPr>
          <p:spPr>
            <a:xfrm>
              <a:off x="2977559" y="5301719"/>
              <a:ext cx="481320" cy="477000"/>
            </a:xfrm>
            <a:custGeom>
              <a:avLst/>
              <a:gdLst/>
              <a:ahLst/>
              <a:cxnLst>
                <a:cxn ang="0">
                  <a:pos x="387430" y="4317"/>
                </a:cxn>
                <a:cxn ang="0">
                  <a:pos x="386711" y="24462"/>
                </a:cxn>
                <a:cxn ang="0">
                  <a:pos x="452182" y="202887"/>
                </a:cxn>
                <a:cxn ang="0">
                  <a:pos x="196413" y="447862"/>
                </a:cxn>
                <a:cxn ang="0">
                  <a:pos x="24462" y="371600"/>
                </a:cxn>
                <a:cxn ang="0">
                  <a:pos x="4677" y="371240"/>
                </a:cxn>
                <a:cxn ang="0">
                  <a:pos x="3957" y="391744"/>
                </a:cxn>
                <a:cxn ang="0">
                  <a:pos x="196413" y="477000"/>
                </a:cxn>
                <a:cxn ang="0">
                  <a:pos x="481320" y="204326"/>
                </a:cxn>
                <a:cxn ang="0">
                  <a:pos x="407575" y="4676"/>
                </a:cxn>
                <a:cxn ang="0">
                  <a:pos x="387430" y="4317"/>
                </a:cxn>
              </a:cxnLst>
              <a:pathLst>
                <a:path w="1338" h="1326">
                  <a:moveTo>
                    <a:pt x="1077" y="12"/>
                  </a:moveTo>
                  <a:cubicBezTo>
                    <a:pt x="1061" y="26"/>
                    <a:pt x="1060" y="51"/>
                    <a:pt x="1075" y="68"/>
                  </a:cubicBezTo>
                  <a:cubicBezTo>
                    <a:pt x="1192" y="197"/>
                    <a:pt x="1263" y="373"/>
                    <a:pt x="1257" y="564"/>
                  </a:cubicBezTo>
                  <a:cubicBezTo>
                    <a:pt x="1247" y="949"/>
                    <a:pt x="927" y="1255"/>
                    <a:pt x="546" y="1245"/>
                  </a:cubicBezTo>
                  <a:cubicBezTo>
                    <a:pt x="359" y="1240"/>
                    <a:pt x="190" y="1159"/>
                    <a:pt x="68" y="1033"/>
                  </a:cubicBezTo>
                  <a:cubicBezTo>
                    <a:pt x="54" y="1017"/>
                    <a:pt x="29" y="1017"/>
                    <a:pt x="13" y="1032"/>
                  </a:cubicBezTo>
                  <a:cubicBezTo>
                    <a:pt x="-3" y="1046"/>
                    <a:pt x="-4" y="1072"/>
                    <a:pt x="11" y="1089"/>
                  </a:cubicBezTo>
                  <a:cubicBezTo>
                    <a:pt x="147" y="1231"/>
                    <a:pt x="336" y="1321"/>
                    <a:pt x="546" y="1326"/>
                  </a:cubicBezTo>
                  <a:cubicBezTo>
                    <a:pt x="969" y="1336"/>
                    <a:pt x="1324" y="997"/>
                    <a:pt x="1338" y="568"/>
                  </a:cubicBezTo>
                  <a:cubicBezTo>
                    <a:pt x="1343" y="354"/>
                    <a:pt x="1264" y="158"/>
                    <a:pt x="1133" y="13"/>
                  </a:cubicBezTo>
                  <a:cubicBezTo>
                    <a:pt x="1118" y="-4"/>
                    <a:pt x="1093" y="-4"/>
                    <a:pt x="1077" y="12"/>
                  </a:cubicBezTo>
                  <a:close/>
                </a:path>
              </a:pathLst>
            </a:custGeom>
            <a:solidFill>
              <a:srgbClr val="FFC50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106" name="Google Shape;122;p3"/>
          <p:cNvGrpSpPr/>
          <p:nvPr/>
        </p:nvGrpSpPr>
        <p:grpSpPr>
          <a:xfrm>
            <a:off x="13479463" y="9975850"/>
            <a:ext cx="3421062" cy="2030413"/>
            <a:chOff x="716040" y="5314320"/>
            <a:chExt cx="656638" cy="389880"/>
          </a:xfrm>
        </p:grpSpPr>
        <p:sp>
          <p:nvSpPr>
            <p:cNvPr id="4136" name="Google Shape;123;p3"/>
            <p:cNvSpPr/>
            <p:nvPr/>
          </p:nvSpPr>
          <p:spPr>
            <a:xfrm>
              <a:off x="751680" y="5580720"/>
              <a:ext cx="565200" cy="112320"/>
            </a:xfrm>
            <a:custGeom>
              <a:avLst/>
              <a:gdLst/>
              <a:ahLst/>
              <a:cxnLst>
                <a:cxn ang="0">
                  <a:pos x="511954" y="4306"/>
                </a:cxn>
                <a:cxn ang="0">
                  <a:pos x="720" y="0"/>
                </a:cxn>
                <a:cxn ang="0">
                  <a:pos x="7915" y="54545"/>
                </a:cxn>
                <a:cxn ang="0">
                  <a:pos x="0" y="108373"/>
                </a:cxn>
                <a:cxn ang="0">
                  <a:pos x="511234" y="112320"/>
                </a:cxn>
                <a:cxn ang="0">
                  <a:pos x="565200" y="58851"/>
                </a:cxn>
                <a:cxn ang="0">
                  <a:pos x="511954" y="4306"/>
                </a:cxn>
              </a:cxnLst>
              <a:pathLst>
                <a:path w="1571" h="313">
                  <a:moveTo>
                    <a:pt x="1423" y="12"/>
                  </a:moveTo>
                  <a:lnTo>
                    <a:pt x="2" y="0"/>
                  </a:lnTo>
                  <a:cubicBezTo>
                    <a:pt x="15" y="36"/>
                    <a:pt x="22" y="90"/>
                    <a:pt x="22" y="152"/>
                  </a:cubicBezTo>
                  <a:cubicBezTo>
                    <a:pt x="21" y="212"/>
                    <a:pt x="13" y="267"/>
                    <a:pt x="0" y="302"/>
                  </a:cubicBezTo>
                  <a:lnTo>
                    <a:pt x="1421" y="313"/>
                  </a:lnTo>
                  <a:cubicBezTo>
                    <a:pt x="1503" y="314"/>
                    <a:pt x="1571" y="248"/>
                    <a:pt x="1571" y="164"/>
                  </a:cubicBezTo>
                  <a:cubicBezTo>
                    <a:pt x="1572" y="81"/>
                    <a:pt x="1506" y="13"/>
                    <a:pt x="1423" y="12"/>
                  </a:cubicBezTo>
                  <a:close/>
                </a:path>
              </a:pathLst>
            </a:custGeom>
            <a:solidFill>
              <a:srgbClr val="ECD4B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7" name="Google Shape;124;p3"/>
            <p:cNvSpPr/>
            <p:nvPr/>
          </p:nvSpPr>
          <p:spPr>
            <a:xfrm>
              <a:off x="752400" y="5580720"/>
              <a:ext cx="564480" cy="112320"/>
            </a:xfrm>
            <a:custGeom>
              <a:avLst/>
              <a:gdLst/>
              <a:ahLst/>
              <a:cxnLst>
                <a:cxn ang="0">
                  <a:pos x="511234" y="4306"/>
                </a:cxn>
                <a:cxn ang="0">
                  <a:pos x="0" y="0"/>
                </a:cxn>
                <a:cxn ang="0">
                  <a:pos x="6116" y="29785"/>
                </a:cxn>
                <a:cxn ang="0">
                  <a:pos x="455110" y="33732"/>
                </a:cxn>
                <a:cxn ang="0">
                  <a:pos x="507996" y="88277"/>
                </a:cxn>
                <a:cxn ang="0">
                  <a:pos x="502240" y="112320"/>
                </a:cxn>
                <a:cxn ang="0">
                  <a:pos x="510514" y="112320"/>
                </a:cxn>
                <a:cxn ang="0">
                  <a:pos x="564480" y="58851"/>
                </a:cxn>
                <a:cxn ang="0">
                  <a:pos x="511234" y="4306"/>
                </a:cxn>
              </a:cxnLst>
              <a:pathLst>
                <a:path w="1569" h="313">
                  <a:moveTo>
                    <a:pt x="1421" y="12"/>
                  </a:moveTo>
                  <a:lnTo>
                    <a:pt x="0" y="0"/>
                  </a:lnTo>
                  <a:cubicBezTo>
                    <a:pt x="8" y="21"/>
                    <a:pt x="14" y="50"/>
                    <a:pt x="17" y="83"/>
                  </a:cubicBezTo>
                  <a:lnTo>
                    <a:pt x="1265" y="94"/>
                  </a:lnTo>
                  <a:cubicBezTo>
                    <a:pt x="1346" y="94"/>
                    <a:pt x="1413" y="163"/>
                    <a:pt x="1412" y="246"/>
                  </a:cubicBezTo>
                  <a:cubicBezTo>
                    <a:pt x="1412" y="270"/>
                    <a:pt x="1406" y="293"/>
                    <a:pt x="1396" y="313"/>
                  </a:cubicBezTo>
                  <a:lnTo>
                    <a:pt x="1419" y="313"/>
                  </a:lnTo>
                  <a:cubicBezTo>
                    <a:pt x="1501" y="314"/>
                    <a:pt x="1569" y="248"/>
                    <a:pt x="1569" y="164"/>
                  </a:cubicBezTo>
                  <a:cubicBezTo>
                    <a:pt x="1570" y="81"/>
                    <a:pt x="1504" y="13"/>
                    <a:pt x="1421" y="12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8" name="Google Shape;125;p3"/>
            <p:cNvSpPr/>
            <p:nvPr/>
          </p:nvSpPr>
          <p:spPr>
            <a:xfrm>
              <a:off x="716040" y="5569920"/>
              <a:ext cx="611280" cy="134280"/>
            </a:xfrm>
            <a:custGeom>
              <a:avLst/>
              <a:gdLst/>
              <a:ahLst/>
              <a:cxnLst>
                <a:cxn ang="0">
                  <a:pos x="546518" y="5027"/>
                </a:cxn>
                <a:cxn ang="0">
                  <a:pos x="11513" y="0"/>
                </a:cxn>
                <a:cxn ang="0">
                  <a:pos x="720" y="10771"/>
                </a:cxn>
                <a:cxn ang="0">
                  <a:pos x="11153" y="21183"/>
                </a:cxn>
                <a:cxn ang="0">
                  <a:pos x="546518" y="25492"/>
                </a:cxn>
                <a:cxn ang="0">
                  <a:pos x="590772" y="67858"/>
                </a:cxn>
                <a:cxn ang="0">
                  <a:pos x="546878" y="113097"/>
                </a:cxn>
                <a:cxn ang="0">
                  <a:pos x="10434" y="108788"/>
                </a:cxn>
                <a:cxn ang="0">
                  <a:pos x="0" y="119200"/>
                </a:cxn>
                <a:cxn ang="0">
                  <a:pos x="10434" y="129253"/>
                </a:cxn>
                <a:cxn ang="0">
                  <a:pos x="546878" y="134280"/>
                </a:cxn>
                <a:cxn ang="0">
                  <a:pos x="611280" y="71089"/>
                </a:cxn>
                <a:cxn ang="0">
                  <a:pos x="546518" y="5027"/>
                </a:cxn>
              </a:cxnLst>
              <a:pathLst>
                <a:path w="1699" h="374">
                  <a:moveTo>
                    <a:pt x="1519" y="14"/>
                  </a:moveTo>
                  <a:lnTo>
                    <a:pt x="32" y="0"/>
                  </a:lnTo>
                  <a:cubicBezTo>
                    <a:pt x="16" y="0"/>
                    <a:pt x="2" y="14"/>
                    <a:pt x="2" y="30"/>
                  </a:cubicBezTo>
                  <a:cubicBezTo>
                    <a:pt x="2" y="45"/>
                    <a:pt x="15" y="59"/>
                    <a:pt x="31" y="59"/>
                  </a:cubicBezTo>
                  <a:lnTo>
                    <a:pt x="1519" y="71"/>
                  </a:lnTo>
                  <a:cubicBezTo>
                    <a:pt x="1585" y="72"/>
                    <a:pt x="1640" y="123"/>
                    <a:pt x="1642" y="189"/>
                  </a:cubicBezTo>
                  <a:cubicBezTo>
                    <a:pt x="1644" y="259"/>
                    <a:pt x="1588" y="315"/>
                    <a:pt x="1520" y="315"/>
                  </a:cubicBezTo>
                  <a:lnTo>
                    <a:pt x="29" y="303"/>
                  </a:lnTo>
                  <a:cubicBezTo>
                    <a:pt x="12" y="303"/>
                    <a:pt x="0" y="315"/>
                    <a:pt x="0" y="332"/>
                  </a:cubicBezTo>
                  <a:cubicBezTo>
                    <a:pt x="-1" y="348"/>
                    <a:pt x="12" y="360"/>
                    <a:pt x="29" y="360"/>
                  </a:cubicBezTo>
                  <a:lnTo>
                    <a:pt x="1520" y="374"/>
                  </a:lnTo>
                  <a:cubicBezTo>
                    <a:pt x="1617" y="374"/>
                    <a:pt x="1695" y="296"/>
                    <a:pt x="1699" y="198"/>
                  </a:cubicBezTo>
                  <a:cubicBezTo>
                    <a:pt x="1701" y="97"/>
                    <a:pt x="1618" y="14"/>
                    <a:pt x="1519" y="14"/>
                  </a:cubicBezTo>
                  <a:close/>
                </a:path>
              </a:pathLst>
            </a:custGeom>
            <a:solidFill>
              <a:srgbClr val="70479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9" name="Google Shape;126;p3"/>
            <p:cNvSpPr/>
            <p:nvPr/>
          </p:nvSpPr>
          <p:spPr>
            <a:xfrm>
              <a:off x="1010879" y="5631120"/>
              <a:ext cx="30600" cy="34920"/>
            </a:xfrm>
            <a:custGeom>
              <a:avLst/>
              <a:gdLst/>
              <a:ahLst/>
              <a:cxnLst>
                <a:cxn ang="0">
                  <a:pos x="30244" y="34920"/>
                </a:cxn>
                <a:cxn ang="0">
                  <a:pos x="15300" y="27081"/>
                </a:cxn>
                <a:cxn ang="0">
                  <a:pos x="0" y="34920"/>
                </a:cxn>
                <a:cxn ang="0">
                  <a:pos x="356" y="0"/>
                </a:cxn>
                <a:cxn ang="0">
                  <a:pos x="30600" y="356"/>
                </a:cxn>
                <a:cxn ang="0">
                  <a:pos x="30244" y="34920"/>
                </a:cxn>
              </a:cxnLst>
              <a:pathLst>
                <a:path w="86" h="98">
                  <a:moveTo>
                    <a:pt x="85" y="98"/>
                  </a:moveTo>
                  <a:lnTo>
                    <a:pt x="43" y="76"/>
                  </a:lnTo>
                  <a:lnTo>
                    <a:pt x="0" y="98"/>
                  </a:lnTo>
                  <a:lnTo>
                    <a:pt x="1" y="0"/>
                  </a:lnTo>
                  <a:lnTo>
                    <a:pt x="86" y="1"/>
                  </a:lnTo>
                  <a:lnTo>
                    <a:pt x="85" y="98"/>
                  </a:lnTo>
                  <a:close/>
                </a:path>
              </a:pathLst>
            </a:custGeom>
            <a:solidFill>
              <a:srgbClr val="F5804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0" name="Google Shape;127;p3"/>
            <p:cNvSpPr/>
            <p:nvPr/>
          </p:nvSpPr>
          <p:spPr>
            <a:xfrm>
              <a:off x="903599" y="5452919"/>
              <a:ext cx="459360" cy="111960"/>
            </a:xfrm>
            <a:custGeom>
              <a:avLst/>
              <a:gdLst/>
              <a:ahLst/>
              <a:cxnLst>
                <a:cxn ang="0">
                  <a:pos x="406122" y="3588"/>
                </a:cxn>
                <a:cxn ang="0">
                  <a:pos x="719" y="0"/>
                </a:cxn>
                <a:cxn ang="0">
                  <a:pos x="8274" y="54545"/>
                </a:cxn>
                <a:cxn ang="0">
                  <a:pos x="0" y="108372"/>
                </a:cxn>
                <a:cxn ang="0">
                  <a:pos x="405043" y="111960"/>
                </a:cxn>
                <a:cxn ang="0">
                  <a:pos x="459360" y="58492"/>
                </a:cxn>
                <a:cxn ang="0">
                  <a:pos x="406122" y="3588"/>
                </a:cxn>
              </a:cxnLst>
              <a:pathLst>
                <a:path w="1277" h="312">
                  <a:moveTo>
                    <a:pt x="1129" y="10"/>
                  </a:moveTo>
                  <a:lnTo>
                    <a:pt x="2" y="0"/>
                  </a:lnTo>
                  <a:cubicBezTo>
                    <a:pt x="15" y="36"/>
                    <a:pt x="23" y="90"/>
                    <a:pt x="23" y="152"/>
                  </a:cubicBezTo>
                  <a:cubicBezTo>
                    <a:pt x="22" y="212"/>
                    <a:pt x="13" y="266"/>
                    <a:pt x="0" y="302"/>
                  </a:cubicBezTo>
                  <a:lnTo>
                    <a:pt x="1126" y="312"/>
                  </a:lnTo>
                  <a:cubicBezTo>
                    <a:pt x="1209" y="312"/>
                    <a:pt x="1276" y="245"/>
                    <a:pt x="1277" y="163"/>
                  </a:cubicBezTo>
                  <a:cubicBezTo>
                    <a:pt x="1277" y="79"/>
                    <a:pt x="1211" y="10"/>
                    <a:pt x="1129" y="10"/>
                  </a:cubicBezTo>
                  <a:close/>
                </a:path>
              </a:pathLst>
            </a:custGeom>
            <a:solidFill>
              <a:srgbClr val="ECD4B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1" name="Google Shape;128;p3"/>
            <p:cNvSpPr/>
            <p:nvPr/>
          </p:nvSpPr>
          <p:spPr>
            <a:xfrm>
              <a:off x="904319" y="5452919"/>
              <a:ext cx="458640" cy="111960"/>
            </a:xfrm>
            <a:custGeom>
              <a:avLst/>
              <a:gdLst/>
              <a:ahLst/>
              <a:cxnLst>
                <a:cxn ang="0">
                  <a:pos x="405402" y="3588"/>
                </a:cxn>
                <a:cxn ang="0">
                  <a:pos x="0" y="0"/>
                </a:cxn>
                <a:cxn ang="0">
                  <a:pos x="6475" y="29784"/>
                </a:cxn>
                <a:cxn ang="0">
                  <a:pos x="348566" y="33014"/>
                </a:cxn>
                <a:cxn ang="0">
                  <a:pos x="401805" y="87558"/>
                </a:cxn>
                <a:cxn ang="0">
                  <a:pos x="395689" y="111960"/>
                </a:cxn>
                <a:cxn ang="0">
                  <a:pos x="404323" y="111960"/>
                </a:cxn>
                <a:cxn ang="0">
                  <a:pos x="458640" y="58492"/>
                </a:cxn>
                <a:cxn ang="0">
                  <a:pos x="405402" y="3588"/>
                </a:cxn>
              </a:cxnLst>
              <a:pathLst>
                <a:path w="1275" h="312">
                  <a:moveTo>
                    <a:pt x="1127" y="10"/>
                  </a:moveTo>
                  <a:lnTo>
                    <a:pt x="0" y="0"/>
                  </a:lnTo>
                  <a:cubicBezTo>
                    <a:pt x="9" y="23"/>
                    <a:pt x="14" y="51"/>
                    <a:pt x="18" y="83"/>
                  </a:cubicBezTo>
                  <a:lnTo>
                    <a:pt x="969" y="92"/>
                  </a:lnTo>
                  <a:cubicBezTo>
                    <a:pt x="1051" y="93"/>
                    <a:pt x="1118" y="160"/>
                    <a:pt x="1117" y="244"/>
                  </a:cubicBezTo>
                  <a:cubicBezTo>
                    <a:pt x="1117" y="268"/>
                    <a:pt x="1111" y="291"/>
                    <a:pt x="1100" y="312"/>
                  </a:cubicBezTo>
                  <a:lnTo>
                    <a:pt x="1124" y="312"/>
                  </a:lnTo>
                  <a:cubicBezTo>
                    <a:pt x="1207" y="312"/>
                    <a:pt x="1274" y="245"/>
                    <a:pt x="1275" y="163"/>
                  </a:cubicBezTo>
                  <a:cubicBezTo>
                    <a:pt x="1275" y="79"/>
                    <a:pt x="1209" y="10"/>
                    <a:pt x="1127" y="1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2" name="Google Shape;129;p3"/>
            <p:cNvSpPr/>
            <p:nvPr/>
          </p:nvSpPr>
          <p:spPr>
            <a:xfrm>
              <a:off x="867959" y="5442479"/>
              <a:ext cx="504719" cy="132840"/>
            </a:xfrm>
            <a:custGeom>
              <a:avLst/>
              <a:gdLst/>
              <a:ahLst/>
              <a:cxnLst>
                <a:cxn ang="0">
                  <a:pos x="440325" y="3590"/>
                </a:cxn>
                <a:cxn ang="0">
                  <a:pos x="11152" y="0"/>
                </a:cxn>
                <a:cxn ang="0">
                  <a:pos x="1079" y="10412"/>
                </a:cxn>
                <a:cxn ang="0">
                  <a:pos x="11152" y="20824"/>
                </a:cxn>
                <a:cxn ang="0">
                  <a:pos x="440685" y="24773"/>
                </a:cxn>
                <a:cxn ang="0">
                  <a:pos x="484214" y="66779"/>
                </a:cxn>
                <a:cxn ang="0">
                  <a:pos x="440685" y="112016"/>
                </a:cxn>
                <a:cxn ang="0">
                  <a:pos x="10792" y="108426"/>
                </a:cxn>
                <a:cxn ang="0">
                  <a:pos x="0" y="118838"/>
                </a:cxn>
                <a:cxn ang="0">
                  <a:pos x="10792" y="129609"/>
                </a:cxn>
                <a:cxn ang="0">
                  <a:pos x="440685" y="132840"/>
                </a:cxn>
                <a:cxn ang="0">
                  <a:pos x="504719" y="69651"/>
                </a:cxn>
                <a:cxn ang="0">
                  <a:pos x="440325" y="3590"/>
                </a:cxn>
              </a:cxnLst>
              <a:pathLst>
                <a:path w="1403" h="370">
                  <a:moveTo>
                    <a:pt x="1224" y="10"/>
                  </a:moveTo>
                  <a:lnTo>
                    <a:pt x="31" y="0"/>
                  </a:lnTo>
                  <a:cubicBezTo>
                    <a:pt x="16" y="0"/>
                    <a:pt x="3" y="13"/>
                    <a:pt x="3" y="29"/>
                  </a:cubicBezTo>
                  <a:cubicBezTo>
                    <a:pt x="3" y="44"/>
                    <a:pt x="15" y="58"/>
                    <a:pt x="31" y="58"/>
                  </a:cubicBezTo>
                  <a:lnTo>
                    <a:pt x="1225" y="69"/>
                  </a:lnTo>
                  <a:cubicBezTo>
                    <a:pt x="1289" y="70"/>
                    <a:pt x="1343" y="121"/>
                    <a:pt x="1346" y="186"/>
                  </a:cubicBezTo>
                  <a:cubicBezTo>
                    <a:pt x="1348" y="256"/>
                    <a:pt x="1292" y="312"/>
                    <a:pt x="1225" y="312"/>
                  </a:cubicBezTo>
                  <a:lnTo>
                    <a:pt x="30" y="302"/>
                  </a:lnTo>
                  <a:cubicBezTo>
                    <a:pt x="13" y="302"/>
                    <a:pt x="1" y="314"/>
                    <a:pt x="0" y="331"/>
                  </a:cubicBezTo>
                  <a:cubicBezTo>
                    <a:pt x="0" y="347"/>
                    <a:pt x="13" y="360"/>
                    <a:pt x="30" y="361"/>
                  </a:cubicBezTo>
                  <a:lnTo>
                    <a:pt x="1225" y="370"/>
                  </a:lnTo>
                  <a:cubicBezTo>
                    <a:pt x="1321" y="371"/>
                    <a:pt x="1401" y="293"/>
                    <a:pt x="1403" y="194"/>
                  </a:cubicBezTo>
                  <a:cubicBezTo>
                    <a:pt x="1405" y="94"/>
                    <a:pt x="1323" y="11"/>
                    <a:pt x="1224" y="10"/>
                  </a:cubicBezTo>
                  <a:close/>
                </a:path>
              </a:pathLst>
            </a:custGeom>
            <a:solidFill>
              <a:srgbClr val="F5804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3" name="Google Shape;130;p3"/>
            <p:cNvSpPr/>
            <p:nvPr/>
          </p:nvSpPr>
          <p:spPr>
            <a:xfrm>
              <a:off x="1061280" y="5504759"/>
              <a:ext cx="30240" cy="35280"/>
            </a:xfrm>
            <a:custGeom>
              <a:avLst/>
              <a:gdLst/>
              <a:ahLst/>
              <a:cxnLst>
                <a:cxn ang="0">
                  <a:pos x="29884" y="35280"/>
                </a:cxn>
                <a:cxn ang="0">
                  <a:pos x="14942" y="27084"/>
                </a:cxn>
                <a:cxn ang="0">
                  <a:pos x="0" y="34924"/>
                </a:cxn>
                <a:cxn ang="0">
                  <a:pos x="0" y="0"/>
                </a:cxn>
                <a:cxn ang="0">
                  <a:pos x="30240" y="356"/>
                </a:cxn>
                <a:cxn ang="0">
                  <a:pos x="29884" y="35280"/>
                </a:cxn>
              </a:cxnLst>
              <a:pathLst>
                <a:path w="85" h="99">
                  <a:moveTo>
                    <a:pt x="84" y="99"/>
                  </a:moveTo>
                  <a:lnTo>
                    <a:pt x="42" y="76"/>
                  </a:lnTo>
                  <a:lnTo>
                    <a:pt x="0" y="98"/>
                  </a:lnTo>
                  <a:lnTo>
                    <a:pt x="0" y="0"/>
                  </a:lnTo>
                  <a:lnTo>
                    <a:pt x="85" y="1"/>
                  </a:lnTo>
                  <a:lnTo>
                    <a:pt x="84" y="99"/>
                  </a:lnTo>
                  <a:close/>
                </a:path>
              </a:pathLst>
            </a:custGeom>
            <a:solidFill>
              <a:srgbClr val="F5804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4" name="Google Shape;131;p3"/>
            <p:cNvSpPr/>
            <p:nvPr/>
          </p:nvSpPr>
          <p:spPr>
            <a:xfrm>
              <a:off x="966600" y="5324759"/>
              <a:ext cx="299160" cy="110160"/>
            </a:xfrm>
            <a:custGeom>
              <a:avLst/>
              <a:gdLst/>
              <a:ahLst/>
              <a:cxnLst>
                <a:cxn ang="0">
                  <a:pos x="245944" y="1794"/>
                </a:cxn>
                <a:cxn ang="0">
                  <a:pos x="1079" y="0"/>
                </a:cxn>
                <a:cxn ang="0">
                  <a:pos x="7910" y="54183"/>
                </a:cxn>
                <a:cxn ang="0">
                  <a:pos x="0" y="108007"/>
                </a:cxn>
                <a:cxn ang="0">
                  <a:pos x="244865" y="110160"/>
                </a:cxn>
                <a:cxn ang="0">
                  <a:pos x="299160" y="56695"/>
                </a:cxn>
                <a:cxn ang="0">
                  <a:pos x="245944" y="1794"/>
                </a:cxn>
              </a:cxnLst>
              <a:pathLst>
                <a:path w="832" h="307">
                  <a:moveTo>
                    <a:pt x="684" y="5"/>
                  </a:moveTo>
                  <a:lnTo>
                    <a:pt x="3" y="0"/>
                  </a:lnTo>
                  <a:cubicBezTo>
                    <a:pt x="15" y="35"/>
                    <a:pt x="22" y="90"/>
                    <a:pt x="22" y="151"/>
                  </a:cubicBezTo>
                  <a:cubicBezTo>
                    <a:pt x="21" y="211"/>
                    <a:pt x="13" y="266"/>
                    <a:pt x="0" y="301"/>
                  </a:cubicBezTo>
                  <a:lnTo>
                    <a:pt x="681" y="307"/>
                  </a:lnTo>
                  <a:cubicBezTo>
                    <a:pt x="764" y="308"/>
                    <a:pt x="831" y="242"/>
                    <a:pt x="832" y="158"/>
                  </a:cubicBezTo>
                  <a:cubicBezTo>
                    <a:pt x="832" y="74"/>
                    <a:pt x="766" y="6"/>
                    <a:pt x="684" y="5"/>
                  </a:cubicBezTo>
                  <a:close/>
                </a:path>
              </a:pathLst>
            </a:custGeom>
            <a:solidFill>
              <a:srgbClr val="ECD4B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5" name="Google Shape;132;p3"/>
            <p:cNvSpPr/>
            <p:nvPr/>
          </p:nvSpPr>
          <p:spPr>
            <a:xfrm>
              <a:off x="967680" y="5324759"/>
              <a:ext cx="298080" cy="110160"/>
            </a:xfrm>
            <a:custGeom>
              <a:avLst/>
              <a:gdLst/>
              <a:ahLst/>
              <a:cxnLst>
                <a:cxn ang="0">
                  <a:pos x="244864" y="1794"/>
                </a:cxn>
                <a:cxn ang="0">
                  <a:pos x="0" y="0"/>
                </a:cxn>
                <a:cxn ang="0">
                  <a:pos x="5753" y="29783"/>
                </a:cxn>
                <a:cxn ang="0">
                  <a:pos x="188412" y="31577"/>
                </a:cxn>
                <a:cxn ang="0">
                  <a:pos x="241269" y="86119"/>
                </a:cxn>
                <a:cxn ang="0">
                  <a:pos x="235516" y="110160"/>
                </a:cxn>
                <a:cxn ang="0">
                  <a:pos x="243786" y="110160"/>
                </a:cxn>
                <a:cxn ang="0">
                  <a:pos x="298080" y="56695"/>
                </a:cxn>
                <a:cxn ang="0">
                  <a:pos x="244864" y="1794"/>
                </a:cxn>
              </a:cxnLst>
              <a:pathLst>
                <a:path w="829" h="307">
                  <a:moveTo>
                    <a:pt x="681" y="5"/>
                  </a:moveTo>
                  <a:lnTo>
                    <a:pt x="0" y="0"/>
                  </a:lnTo>
                  <a:cubicBezTo>
                    <a:pt x="7" y="22"/>
                    <a:pt x="13" y="51"/>
                    <a:pt x="16" y="83"/>
                  </a:cubicBezTo>
                  <a:lnTo>
                    <a:pt x="524" y="88"/>
                  </a:lnTo>
                  <a:cubicBezTo>
                    <a:pt x="606" y="88"/>
                    <a:pt x="672" y="156"/>
                    <a:pt x="671" y="240"/>
                  </a:cubicBezTo>
                  <a:cubicBezTo>
                    <a:pt x="671" y="264"/>
                    <a:pt x="665" y="286"/>
                    <a:pt x="655" y="307"/>
                  </a:cubicBezTo>
                  <a:lnTo>
                    <a:pt x="678" y="307"/>
                  </a:lnTo>
                  <a:cubicBezTo>
                    <a:pt x="761" y="308"/>
                    <a:pt x="828" y="242"/>
                    <a:pt x="829" y="158"/>
                  </a:cubicBezTo>
                  <a:cubicBezTo>
                    <a:pt x="829" y="74"/>
                    <a:pt x="763" y="6"/>
                    <a:pt x="681" y="5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6" name="Google Shape;133;p3"/>
            <p:cNvSpPr/>
            <p:nvPr/>
          </p:nvSpPr>
          <p:spPr>
            <a:xfrm>
              <a:off x="931680" y="5314320"/>
              <a:ext cx="344520" cy="131400"/>
            </a:xfrm>
            <a:custGeom>
              <a:avLst/>
              <a:gdLst/>
              <a:ahLst/>
              <a:cxnLst>
                <a:cxn ang="0">
                  <a:pos x="280147" y="2154"/>
                </a:cxn>
                <a:cxn ang="0">
                  <a:pos x="11148" y="0"/>
                </a:cxn>
                <a:cxn ang="0">
                  <a:pos x="719" y="10411"/>
                </a:cxn>
                <a:cxn ang="0">
                  <a:pos x="10789" y="20823"/>
                </a:cxn>
                <a:cxn ang="0">
                  <a:pos x="280147" y="22977"/>
                </a:cxn>
                <a:cxn ang="0">
                  <a:pos x="324021" y="65341"/>
                </a:cxn>
                <a:cxn ang="0">
                  <a:pos x="280507" y="110218"/>
                </a:cxn>
                <a:cxn ang="0">
                  <a:pos x="10069" y="108064"/>
                </a:cxn>
                <a:cxn ang="0">
                  <a:pos x="0" y="118475"/>
                </a:cxn>
                <a:cxn ang="0">
                  <a:pos x="10069" y="129246"/>
                </a:cxn>
                <a:cxn ang="0">
                  <a:pos x="280147" y="131400"/>
                </a:cxn>
                <a:cxn ang="0">
                  <a:pos x="344160" y="68572"/>
                </a:cxn>
                <a:cxn ang="0">
                  <a:pos x="280147" y="2154"/>
                </a:cxn>
              </a:cxnLst>
              <a:pathLst>
                <a:path w="958" h="366">
                  <a:moveTo>
                    <a:pt x="779" y="6"/>
                  </a:moveTo>
                  <a:lnTo>
                    <a:pt x="31" y="0"/>
                  </a:lnTo>
                  <a:cubicBezTo>
                    <a:pt x="15" y="-1"/>
                    <a:pt x="2" y="12"/>
                    <a:pt x="2" y="29"/>
                  </a:cubicBezTo>
                  <a:cubicBezTo>
                    <a:pt x="2" y="44"/>
                    <a:pt x="15" y="58"/>
                    <a:pt x="30" y="58"/>
                  </a:cubicBezTo>
                  <a:lnTo>
                    <a:pt x="779" y="64"/>
                  </a:lnTo>
                  <a:cubicBezTo>
                    <a:pt x="844" y="65"/>
                    <a:pt x="899" y="115"/>
                    <a:pt x="901" y="182"/>
                  </a:cubicBezTo>
                  <a:cubicBezTo>
                    <a:pt x="903" y="251"/>
                    <a:pt x="848" y="307"/>
                    <a:pt x="780" y="307"/>
                  </a:cubicBezTo>
                  <a:lnTo>
                    <a:pt x="28" y="301"/>
                  </a:lnTo>
                  <a:cubicBezTo>
                    <a:pt x="13" y="301"/>
                    <a:pt x="0" y="313"/>
                    <a:pt x="0" y="330"/>
                  </a:cubicBezTo>
                  <a:cubicBezTo>
                    <a:pt x="0" y="347"/>
                    <a:pt x="12" y="359"/>
                    <a:pt x="28" y="360"/>
                  </a:cubicBezTo>
                  <a:lnTo>
                    <a:pt x="779" y="366"/>
                  </a:lnTo>
                  <a:cubicBezTo>
                    <a:pt x="877" y="367"/>
                    <a:pt x="956" y="288"/>
                    <a:pt x="957" y="191"/>
                  </a:cubicBezTo>
                  <a:cubicBezTo>
                    <a:pt x="961" y="90"/>
                    <a:pt x="878" y="6"/>
                    <a:pt x="779" y="6"/>
                  </a:cubicBezTo>
                  <a:close/>
                </a:path>
              </a:pathLst>
            </a:custGeom>
            <a:solidFill>
              <a:srgbClr val="FCB35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47" name="Google Shape;134;p3"/>
            <p:cNvSpPr/>
            <p:nvPr/>
          </p:nvSpPr>
          <p:spPr>
            <a:xfrm>
              <a:off x="1098719" y="5374080"/>
              <a:ext cx="30240" cy="34920"/>
            </a:xfrm>
            <a:custGeom>
              <a:avLst/>
              <a:gdLst/>
              <a:ahLst/>
              <a:cxnLst>
                <a:cxn ang="0">
                  <a:pos x="29884" y="34920"/>
                </a:cxn>
                <a:cxn ang="0">
                  <a:pos x="14942" y="27081"/>
                </a:cxn>
                <a:cxn ang="0">
                  <a:pos x="0" y="34564"/>
                </a:cxn>
                <a:cxn ang="0">
                  <a:pos x="356" y="0"/>
                </a:cxn>
                <a:cxn ang="0">
                  <a:pos x="30240" y="356"/>
                </a:cxn>
                <a:cxn ang="0">
                  <a:pos x="29884" y="34920"/>
                </a:cxn>
              </a:cxnLst>
              <a:pathLst>
                <a:path w="85" h="98">
                  <a:moveTo>
                    <a:pt x="84" y="98"/>
                  </a:moveTo>
                  <a:lnTo>
                    <a:pt x="42" y="76"/>
                  </a:lnTo>
                  <a:lnTo>
                    <a:pt x="0" y="97"/>
                  </a:lnTo>
                  <a:lnTo>
                    <a:pt x="1" y="0"/>
                  </a:lnTo>
                  <a:lnTo>
                    <a:pt x="85" y="1"/>
                  </a:lnTo>
                  <a:lnTo>
                    <a:pt x="84" y="98"/>
                  </a:lnTo>
                  <a:close/>
                </a:path>
              </a:pathLst>
            </a:custGeom>
            <a:solidFill>
              <a:srgbClr val="FCB351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107" name="Google Shape;135;p3"/>
          <p:cNvGrpSpPr/>
          <p:nvPr/>
        </p:nvGrpSpPr>
        <p:grpSpPr>
          <a:xfrm>
            <a:off x="8397875" y="1295400"/>
            <a:ext cx="1711325" cy="2652713"/>
            <a:chOff x="832679" y="6136199"/>
            <a:chExt cx="328320" cy="509400"/>
          </a:xfrm>
        </p:grpSpPr>
        <p:sp>
          <p:nvSpPr>
            <p:cNvPr id="4121" name="Google Shape;136;p3"/>
            <p:cNvSpPr/>
            <p:nvPr/>
          </p:nvSpPr>
          <p:spPr>
            <a:xfrm>
              <a:off x="832679" y="6136199"/>
              <a:ext cx="328320" cy="509399"/>
            </a:xfrm>
            <a:custGeom>
              <a:avLst/>
              <a:gdLst/>
              <a:ahLst/>
              <a:cxnLst>
                <a:cxn ang="0">
                  <a:pos x="289123" y="507241"/>
                </a:cxn>
                <a:cxn ang="0">
                  <a:pos x="43512" y="509399"/>
                </a:cxn>
                <a:cxn ang="0">
                  <a:pos x="3596" y="469467"/>
                </a:cxn>
                <a:cxn ang="0">
                  <a:pos x="0" y="42450"/>
                </a:cxn>
                <a:cxn ang="0">
                  <a:pos x="38837" y="2158"/>
                </a:cxn>
                <a:cxn ang="0">
                  <a:pos x="284448" y="0"/>
                </a:cxn>
                <a:cxn ang="0">
                  <a:pos x="324364" y="39212"/>
                </a:cxn>
                <a:cxn ang="0">
                  <a:pos x="328320" y="466949"/>
                </a:cxn>
                <a:cxn ang="0">
                  <a:pos x="289123" y="507241"/>
                </a:cxn>
              </a:cxnLst>
              <a:pathLst>
                <a:path w="913" h="1416">
                  <a:moveTo>
                    <a:pt x="804" y="1410"/>
                  </a:moveTo>
                  <a:lnTo>
                    <a:pt x="121" y="1416"/>
                  </a:lnTo>
                  <a:cubicBezTo>
                    <a:pt x="61" y="1417"/>
                    <a:pt x="10" y="1367"/>
                    <a:pt x="10" y="1305"/>
                  </a:cubicBezTo>
                  <a:lnTo>
                    <a:pt x="0" y="118"/>
                  </a:lnTo>
                  <a:cubicBezTo>
                    <a:pt x="-1" y="57"/>
                    <a:pt x="48" y="6"/>
                    <a:pt x="108" y="6"/>
                  </a:cubicBezTo>
                  <a:lnTo>
                    <a:pt x="791" y="0"/>
                  </a:lnTo>
                  <a:cubicBezTo>
                    <a:pt x="852" y="-1"/>
                    <a:pt x="902" y="49"/>
                    <a:pt x="902" y="109"/>
                  </a:cubicBezTo>
                  <a:lnTo>
                    <a:pt x="913" y="1298"/>
                  </a:lnTo>
                  <a:cubicBezTo>
                    <a:pt x="913" y="1360"/>
                    <a:pt x="865" y="1410"/>
                    <a:pt x="804" y="1410"/>
                  </a:cubicBezTo>
                  <a:close/>
                </a:path>
              </a:pathLst>
            </a:custGeom>
            <a:solidFill>
              <a:srgbClr val="67676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2" name="Google Shape;137;p3"/>
            <p:cNvSpPr/>
            <p:nvPr/>
          </p:nvSpPr>
          <p:spPr>
            <a:xfrm>
              <a:off x="835919" y="6576479"/>
              <a:ext cx="325080" cy="69120"/>
            </a:xfrm>
            <a:custGeom>
              <a:avLst/>
              <a:gdLst/>
              <a:ahLst/>
              <a:cxnLst>
                <a:cxn ang="0">
                  <a:pos x="285524" y="40469"/>
                </a:cxn>
                <a:cxn ang="0">
                  <a:pos x="39916" y="42618"/>
                </a:cxn>
                <a:cxn ang="0">
                  <a:pos x="0" y="2865"/>
                </a:cxn>
                <a:cxn ang="0">
                  <a:pos x="360" y="29367"/>
                </a:cxn>
                <a:cxn ang="0">
                  <a:pos x="40275" y="69120"/>
                </a:cxn>
                <a:cxn ang="0">
                  <a:pos x="285883" y="66971"/>
                </a:cxn>
                <a:cxn ang="0">
                  <a:pos x="325080" y="26860"/>
                </a:cxn>
                <a:cxn ang="0">
                  <a:pos x="324720" y="0"/>
                </a:cxn>
                <a:cxn ang="0">
                  <a:pos x="285524" y="40469"/>
                </a:cxn>
              </a:cxnLst>
              <a:pathLst>
                <a:path w="904" h="193">
                  <a:moveTo>
                    <a:pt x="794" y="113"/>
                  </a:moveTo>
                  <a:lnTo>
                    <a:pt x="111" y="119"/>
                  </a:lnTo>
                  <a:cubicBezTo>
                    <a:pt x="51" y="120"/>
                    <a:pt x="1" y="70"/>
                    <a:pt x="0" y="8"/>
                  </a:cubicBezTo>
                  <a:lnTo>
                    <a:pt x="1" y="82"/>
                  </a:lnTo>
                  <a:cubicBezTo>
                    <a:pt x="1" y="144"/>
                    <a:pt x="52" y="194"/>
                    <a:pt x="112" y="193"/>
                  </a:cubicBezTo>
                  <a:lnTo>
                    <a:pt x="795" y="187"/>
                  </a:lnTo>
                  <a:cubicBezTo>
                    <a:pt x="856" y="187"/>
                    <a:pt x="904" y="136"/>
                    <a:pt x="904" y="75"/>
                  </a:cubicBezTo>
                  <a:lnTo>
                    <a:pt x="903" y="0"/>
                  </a:lnTo>
                  <a:cubicBezTo>
                    <a:pt x="904" y="62"/>
                    <a:pt x="855" y="112"/>
                    <a:pt x="794" y="113"/>
                  </a:cubicBezTo>
                  <a:close/>
                </a:path>
              </a:pathLst>
            </a:custGeom>
            <a:solidFill>
              <a:srgbClr val="4D4C4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3" name="Google Shape;138;p3"/>
            <p:cNvSpPr/>
            <p:nvPr/>
          </p:nvSpPr>
          <p:spPr>
            <a:xfrm>
              <a:off x="869039" y="6182280"/>
              <a:ext cx="252360" cy="81360"/>
            </a:xfrm>
            <a:custGeom>
              <a:avLst/>
              <a:gdLst/>
              <a:ahLst/>
              <a:cxnLst>
                <a:cxn ang="0">
                  <a:pos x="252360" y="78851"/>
                </a:cxn>
                <a:cxn ang="0">
                  <a:pos x="719" y="81360"/>
                </a:cxn>
                <a:cxn ang="0">
                  <a:pos x="0" y="1792"/>
                </a:cxn>
                <a:cxn ang="0">
                  <a:pos x="251641" y="0"/>
                </a:cxn>
                <a:cxn ang="0">
                  <a:pos x="252360" y="78851"/>
                </a:cxn>
              </a:cxnLst>
              <a:pathLst>
                <a:path w="702" h="227">
                  <a:moveTo>
                    <a:pt x="702" y="220"/>
                  </a:moveTo>
                  <a:lnTo>
                    <a:pt x="2" y="227"/>
                  </a:lnTo>
                  <a:lnTo>
                    <a:pt x="0" y="5"/>
                  </a:lnTo>
                  <a:lnTo>
                    <a:pt x="700" y="0"/>
                  </a:lnTo>
                  <a:lnTo>
                    <a:pt x="702" y="220"/>
                  </a:ln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4" name="Google Shape;139;p3"/>
            <p:cNvSpPr/>
            <p:nvPr/>
          </p:nvSpPr>
          <p:spPr>
            <a:xfrm>
              <a:off x="870119" y="6292440"/>
              <a:ext cx="61920" cy="62280"/>
            </a:xfrm>
            <a:custGeom>
              <a:avLst/>
              <a:gdLst/>
              <a:ahLst/>
              <a:cxnLst>
                <a:cxn ang="0">
                  <a:pos x="48319" y="61922"/>
                </a:cxn>
                <a:cxn ang="0">
                  <a:pos x="13959" y="62280"/>
                </a:cxn>
                <a:cxn ang="0">
                  <a:pos x="358" y="48679"/>
                </a:cxn>
                <a:cxn ang="0">
                  <a:pos x="0" y="13959"/>
                </a:cxn>
                <a:cxn ang="0">
                  <a:pos x="12885" y="358"/>
                </a:cxn>
                <a:cxn ang="0">
                  <a:pos x="47961" y="0"/>
                </a:cxn>
                <a:cxn ang="0">
                  <a:pos x="61562" y="13243"/>
                </a:cxn>
                <a:cxn ang="0">
                  <a:pos x="61920" y="47963"/>
                </a:cxn>
                <a:cxn ang="0">
                  <a:pos x="48319" y="61922"/>
                </a:cxn>
              </a:cxnLst>
              <a:pathLst>
                <a:path w="173" h="174">
                  <a:moveTo>
                    <a:pt x="135" y="173"/>
                  </a:moveTo>
                  <a:lnTo>
                    <a:pt x="39" y="174"/>
                  </a:lnTo>
                  <a:cubicBezTo>
                    <a:pt x="18" y="174"/>
                    <a:pt x="1" y="158"/>
                    <a:pt x="1" y="136"/>
                  </a:cubicBezTo>
                  <a:lnTo>
                    <a:pt x="0" y="39"/>
                  </a:lnTo>
                  <a:cubicBezTo>
                    <a:pt x="0" y="18"/>
                    <a:pt x="16" y="1"/>
                    <a:pt x="36" y="1"/>
                  </a:cubicBezTo>
                  <a:lnTo>
                    <a:pt x="134" y="0"/>
                  </a:lnTo>
                  <a:cubicBezTo>
                    <a:pt x="154" y="0"/>
                    <a:pt x="172" y="17"/>
                    <a:pt x="172" y="37"/>
                  </a:cubicBezTo>
                  <a:lnTo>
                    <a:pt x="173" y="134"/>
                  </a:lnTo>
                  <a:cubicBezTo>
                    <a:pt x="173" y="156"/>
                    <a:pt x="156" y="173"/>
                    <a:pt x="135" y="173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5" name="Google Shape;140;p3"/>
            <p:cNvSpPr/>
            <p:nvPr/>
          </p:nvSpPr>
          <p:spPr>
            <a:xfrm>
              <a:off x="965520" y="6291360"/>
              <a:ext cx="61200" cy="62640"/>
            </a:xfrm>
            <a:custGeom>
              <a:avLst/>
              <a:gdLst/>
              <a:ahLst/>
              <a:cxnLst>
                <a:cxn ang="0">
                  <a:pos x="48316" y="62282"/>
                </a:cxn>
                <a:cxn ang="0">
                  <a:pos x="13600" y="62640"/>
                </a:cxn>
                <a:cxn ang="0">
                  <a:pos x="0" y="48680"/>
                </a:cxn>
                <a:cxn ang="0">
                  <a:pos x="0" y="13960"/>
                </a:cxn>
                <a:cxn ang="0">
                  <a:pos x="12884" y="358"/>
                </a:cxn>
                <a:cxn ang="0">
                  <a:pos x="47600" y="0"/>
                </a:cxn>
                <a:cxn ang="0">
                  <a:pos x="61200" y="13602"/>
                </a:cxn>
                <a:cxn ang="0">
                  <a:pos x="61200" y="48680"/>
                </a:cxn>
                <a:cxn ang="0">
                  <a:pos x="48316" y="62282"/>
                </a:cxn>
              </a:cxnLst>
              <a:pathLst>
                <a:path w="171" h="175">
                  <a:moveTo>
                    <a:pt x="135" y="174"/>
                  </a:moveTo>
                  <a:lnTo>
                    <a:pt x="38" y="175"/>
                  </a:lnTo>
                  <a:cubicBezTo>
                    <a:pt x="17" y="175"/>
                    <a:pt x="1" y="159"/>
                    <a:pt x="0" y="136"/>
                  </a:cubicBezTo>
                  <a:lnTo>
                    <a:pt x="0" y="39"/>
                  </a:lnTo>
                  <a:cubicBezTo>
                    <a:pt x="-1" y="19"/>
                    <a:pt x="16" y="1"/>
                    <a:pt x="36" y="1"/>
                  </a:cubicBezTo>
                  <a:lnTo>
                    <a:pt x="133" y="0"/>
                  </a:lnTo>
                  <a:cubicBezTo>
                    <a:pt x="154" y="0"/>
                    <a:pt x="170" y="17"/>
                    <a:pt x="171" y="38"/>
                  </a:cubicBezTo>
                  <a:lnTo>
                    <a:pt x="171" y="136"/>
                  </a:lnTo>
                  <a:cubicBezTo>
                    <a:pt x="172" y="157"/>
                    <a:pt x="155" y="174"/>
                    <a:pt x="135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6" name="Google Shape;141;p3"/>
            <p:cNvSpPr/>
            <p:nvPr/>
          </p:nvSpPr>
          <p:spPr>
            <a:xfrm>
              <a:off x="1060560" y="6290640"/>
              <a:ext cx="61920" cy="62640"/>
            </a:xfrm>
            <a:custGeom>
              <a:avLst/>
              <a:gdLst/>
              <a:ahLst/>
              <a:cxnLst>
                <a:cxn ang="0">
                  <a:pos x="48677" y="62282"/>
                </a:cxn>
                <a:cxn ang="0">
                  <a:pos x="13959" y="62640"/>
                </a:cxn>
                <a:cxn ang="0">
                  <a:pos x="358" y="49038"/>
                </a:cxn>
                <a:cxn ang="0">
                  <a:pos x="0" y="13960"/>
                </a:cxn>
                <a:cxn ang="0">
                  <a:pos x="13601" y="358"/>
                </a:cxn>
                <a:cxn ang="0">
                  <a:pos x="47961" y="0"/>
                </a:cxn>
                <a:cxn ang="0">
                  <a:pos x="61562" y="13244"/>
                </a:cxn>
                <a:cxn ang="0">
                  <a:pos x="61920" y="48680"/>
                </a:cxn>
                <a:cxn ang="0">
                  <a:pos x="48677" y="62282"/>
                </a:cxn>
              </a:cxnLst>
              <a:pathLst>
                <a:path w="173" h="175">
                  <a:moveTo>
                    <a:pt x="136" y="174"/>
                  </a:moveTo>
                  <a:lnTo>
                    <a:pt x="39" y="175"/>
                  </a:lnTo>
                  <a:cubicBezTo>
                    <a:pt x="19" y="175"/>
                    <a:pt x="1" y="158"/>
                    <a:pt x="1" y="137"/>
                  </a:cubicBezTo>
                  <a:lnTo>
                    <a:pt x="0" y="39"/>
                  </a:lnTo>
                  <a:cubicBezTo>
                    <a:pt x="0" y="19"/>
                    <a:pt x="18" y="1"/>
                    <a:pt x="38" y="1"/>
                  </a:cubicBezTo>
                  <a:lnTo>
                    <a:pt x="134" y="0"/>
                  </a:lnTo>
                  <a:cubicBezTo>
                    <a:pt x="155" y="0"/>
                    <a:pt x="172" y="17"/>
                    <a:pt x="172" y="37"/>
                  </a:cubicBezTo>
                  <a:lnTo>
                    <a:pt x="173" y="136"/>
                  </a:lnTo>
                  <a:cubicBezTo>
                    <a:pt x="173" y="157"/>
                    <a:pt x="156" y="174"/>
                    <a:pt x="136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7" name="Google Shape;142;p3"/>
            <p:cNvSpPr/>
            <p:nvPr/>
          </p:nvSpPr>
          <p:spPr>
            <a:xfrm>
              <a:off x="870839" y="6370200"/>
              <a:ext cx="61560" cy="62640"/>
            </a:xfrm>
            <a:custGeom>
              <a:avLst/>
              <a:gdLst/>
              <a:ahLst/>
              <a:cxnLst>
                <a:cxn ang="0">
                  <a:pos x="48317" y="62282"/>
                </a:cxn>
                <a:cxn ang="0">
                  <a:pos x="13958" y="62640"/>
                </a:cxn>
                <a:cxn ang="0">
                  <a:pos x="358" y="48680"/>
                </a:cxn>
                <a:cxn ang="0">
                  <a:pos x="0" y="13960"/>
                </a:cxn>
                <a:cxn ang="0">
                  <a:pos x="13243" y="358"/>
                </a:cxn>
                <a:cxn ang="0">
                  <a:pos x="47602" y="0"/>
                </a:cxn>
                <a:cxn ang="0">
                  <a:pos x="61202" y="13244"/>
                </a:cxn>
                <a:cxn ang="0">
                  <a:pos x="61560" y="48680"/>
                </a:cxn>
                <a:cxn ang="0">
                  <a:pos x="48317" y="62282"/>
                </a:cxn>
              </a:cxnLst>
              <a:pathLst>
                <a:path w="172" h="175">
                  <a:moveTo>
                    <a:pt x="135" y="174"/>
                  </a:moveTo>
                  <a:lnTo>
                    <a:pt x="39" y="175"/>
                  </a:lnTo>
                  <a:cubicBezTo>
                    <a:pt x="17" y="175"/>
                    <a:pt x="1" y="159"/>
                    <a:pt x="1" y="136"/>
                  </a:cubicBezTo>
                  <a:lnTo>
                    <a:pt x="0" y="39"/>
                  </a:lnTo>
                  <a:cubicBezTo>
                    <a:pt x="0" y="19"/>
                    <a:pt x="16" y="1"/>
                    <a:pt x="37" y="1"/>
                  </a:cubicBezTo>
                  <a:lnTo>
                    <a:pt x="133" y="0"/>
                  </a:lnTo>
                  <a:cubicBezTo>
                    <a:pt x="154" y="0"/>
                    <a:pt x="171" y="17"/>
                    <a:pt x="171" y="37"/>
                  </a:cubicBezTo>
                  <a:lnTo>
                    <a:pt x="172" y="136"/>
                  </a:lnTo>
                  <a:cubicBezTo>
                    <a:pt x="172" y="157"/>
                    <a:pt x="155" y="174"/>
                    <a:pt x="135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8" name="Google Shape;143;p3"/>
            <p:cNvSpPr/>
            <p:nvPr/>
          </p:nvSpPr>
          <p:spPr>
            <a:xfrm>
              <a:off x="965880" y="6369480"/>
              <a:ext cx="61560" cy="62280"/>
            </a:xfrm>
            <a:custGeom>
              <a:avLst/>
              <a:gdLst/>
              <a:ahLst/>
              <a:cxnLst>
                <a:cxn ang="0">
                  <a:pos x="48317" y="62280"/>
                </a:cxn>
                <a:cxn ang="0">
                  <a:pos x="13958" y="62280"/>
                </a:cxn>
                <a:cxn ang="0">
                  <a:pos x="358" y="49037"/>
                </a:cxn>
                <a:cxn ang="0">
                  <a:pos x="0" y="13959"/>
                </a:cxn>
                <a:cxn ang="0">
                  <a:pos x="13243" y="0"/>
                </a:cxn>
                <a:cxn ang="0">
                  <a:pos x="47960" y="0"/>
                </a:cxn>
                <a:cxn ang="0">
                  <a:pos x="61202" y="13243"/>
                </a:cxn>
                <a:cxn ang="0">
                  <a:pos x="61560" y="47963"/>
                </a:cxn>
                <a:cxn ang="0">
                  <a:pos x="48317" y="62280"/>
                </a:cxn>
              </a:cxnLst>
              <a:pathLst>
                <a:path w="172" h="174">
                  <a:moveTo>
                    <a:pt x="135" y="174"/>
                  </a:moveTo>
                  <a:lnTo>
                    <a:pt x="39" y="174"/>
                  </a:lnTo>
                  <a:cubicBezTo>
                    <a:pt x="18" y="175"/>
                    <a:pt x="1" y="158"/>
                    <a:pt x="1" y="137"/>
                  </a:cubicBezTo>
                  <a:lnTo>
                    <a:pt x="0" y="39"/>
                  </a:lnTo>
                  <a:cubicBezTo>
                    <a:pt x="0" y="18"/>
                    <a:pt x="17" y="1"/>
                    <a:pt x="37" y="0"/>
                  </a:cubicBezTo>
                  <a:lnTo>
                    <a:pt x="134" y="0"/>
                  </a:lnTo>
                  <a:cubicBezTo>
                    <a:pt x="155" y="0"/>
                    <a:pt x="171" y="17"/>
                    <a:pt x="171" y="37"/>
                  </a:cubicBezTo>
                  <a:lnTo>
                    <a:pt x="172" y="134"/>
                  </a:lnTo>
                  <a:cubicBezTo>
                    <a:pt x="172" y="157"/>
                    <a:pt x="156" y="173"/>
                    <a:pt x="135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9" name="Google Shape;144;p3"/>
            <p:cNvSpPr/>
            <p:nvPr/>
          </p:nvSpPr>
          <p:spPr>
            <a:xfrm>
              <a:off x="1061280" y="6368760"/>
              <a:ext cx="61920" cy="62280"/>
            </a:xfrm>
            <a:custGeom>
              <a:avLst/>
              <a:gdLst/>
              <a:ahLst/>
              <a:cxnLst>
                <a:cxn ang="0">
                  <a:pos x="48319" y="61922"/>
                </a:cxn>
                <a:cxn ang="0">
                  <a:pos x="13959" y="62280"/>
                </a:cxn>
                <a:cxn ang="0">
                  <a:pos x="716" y="48321"/>
                </a:cxn>
                <a:cxn ang="0">
                  <a:pos x="0" y="13601"/>
                </a:cxn>
                <a:cxn ang="0">
                  <a:pos x="13601" y="358"/>
                </a:cxn>
                <a:cxn ang="0">
                  <a:pos x="47961" y="0"/>
                </a:cxn>
                <a:cxn ang="0">
                  <a:pos x="61562" y="13243"/>
                </a:cxn>
                <a:cxn ang="0">
                  <a:pos x="61920" y="47963"/>
                </a:cxn>
                <a:cxn ang="0">
                  <a:pos x="48319" y="61922"/>
                </a:cxn>
              </a:cxnLst>
              <a:pathLst>
                <a:path w="173" h="174">
                  <a:moveTo>
                    <a:pt x="135" y="173"/>
                  </a:moveTo>
                  <a:lnTo>
                    <a:pt x="39" y="174"/>
                  </a:lnTo>
                  <a:cubicBezTo>
                    <a:pt x="19" y="174"/>
                    <a:pt x="2" y="158"/>
                    <a:pt x="2" y="135"/>
                  </a:cubicBezTo>
                  <a:lnTo>
                    <a:pt x="0" y="38"/>
                  </a:lnTo>
                  <a:cubicBezTo>
                    <a:pt x="0" y="18"/>
                    <a:pt x="17" y="1"/>
                    <a:pt x="38" y="1"/>
                  </a:cubicBezTo>
                  <a:lnTo>
                    <a:pt x="134" y="0"/>
                  </a:lnTo>
                  <a:cubicBezTo>
                    <a:pt x="154" y="0"/>
                    <a:pt x="172" y="16"/>
                    <a:pt x="172" y="37"/>
                  </a:cubicBezTo>
                  <a:lnTo>
                    <a:pt x="173" y="134"/>
                  </a:lnTo>
                  <a:cubicBezTo>
                    <a:pt x="173" y="155"/>
                    <a:pt x="156" y="173"/>
                    <a:pt x="135" y="173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0" name="Google Shape;145;p3"/>
            <p:cNvSpPr/>
            <p:nvPr/>
          </p:nvSpPr>
          <p:spPr>
            <a:xfrm>
              <a:off x="871559" y="6447960"/>
              <a:ext cx="61200" cy="62280"/>
            </a:xfrm>
            <a:custGeom>
              <a:avLst/>
              <a:gdLst/>
              <a:ahLst/>
              <a:cxnLst>
                <a:cxn ang="0">
                  <a:pos x="48316" y="61922"/>
                </a:cxn>
                <a:cxn ang="0">
                  <a:pos x="13958" y="62280"/>
                </a:cxn>
                <a:cxn ang="0">
                  <a:pos x="0" y="48679"/>
                </a:cxn>
                <a:cxn ang="0">
                  <a:pos x="0" y="13601"/>
                </a:cxn>
                <a:cxn ang="0">
                  <a:pos x="13242" y="358"/>
                </a:cxn>
                <a:cxn ang="0">
                  <a:pos x="47600" y="0"/>
                </a:cxn>
                <a:cxn ang="0">
                  <a:pos x="61200" y="13243"/>
                </a:cxn>
                <a:cxn ang="0">
                  <a:pos x="61200" y="47963"/>
                </a:cxn>
                <a:cxn ang="0">
                  <a:pos x="48316" y="61922"/>
                </a:cxn>
              </a:cxnLst>
              <a:pathLst>
                <a:path w="171" h="174">
                  <a:moveTo>
                    <a:pt x="135" y="173"/>
                  </a:moveTo>
                  <a:lnTo>
                    <a:pt x="39" y="174"/>
                  </a:lnTo>
                  <a:cubicBezTo>
                    <a:pt x="18" y="174"/>
                    <a:pt x="1" y="158"/>
                    <a:pt x="0" y="136"/>
                  </a:cubicBezTo>
                  <a:lnTo>
                    <a:pt x="0" y="38"/>
                  </a:lnTo>
                  <a:cubicBezTo>
                    <a:pt x="-1" y="18"/>
                    <a:pt x="17" y="1"/>
                    <a:pt x="37" y="1"/>
                  </a:cubicBezTo>
                  <a:lnTo>
                    <a:pt x="133" y="0"/>
                  </a:lnTo>
                  <a:cubicBezTo>
                    <a:pt x="154" y="0"/>
                    <a:pt x="170" y="17"/>
                    <a:pt x="171" y="37"/>
                  </a:cubicBezTo>
                  <a:lnTo>
                    <a:pt x="171" y="134"/>
                  </a:lnTo>
                  <a:cubicBezTo>
                    <a:pt x="172" y="155"/>
                    <a:pt x="156" y="173"/>
                    <a:pt x="135" y="173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1" name="Google Shape;146;p3"/>
            <p:cNvSpPr/>
            <p:nvPr/>
          </p:nvSpPr>
          <p:spPr>
            <a:xfrm>
              <a:off x="966600" y="6446879"/>
              <a:ext cx="61560" cy="62640"/>
            </a:xfrm>
            <a:custGeom>
              <a:avLst/>
              <a:gdLst/>
              <a:ahLst/>
              <a:cxnLst>
                <a:cxn ang="0">
                  <a:pos x="48675" y="62282"/>
                </a:cxn>
                <a:cxn ang="0">
                  <a:pos x="13958" y="62640"/>
                </a:cxn>
                <a:cxn ang="0">
                  <a:pos x="358" y="48680"/>
                </a:cxn>
                <a:cxn ang="0">
                  <a:pos x="0" y="13960"/>
                </a:cxn>
                <a:cxn ang="0">
                  <a:pos x="13243" y="716"/>
                </a:cxn>
                <a:cxn ang="0">
                  <a:pos x="47602" y="0"/>
                </a:cxn>
                <a:cxn ang="0">
                  <a:pos x="61202" y="13602"/>
                </a:cxn>
                <a:cxn ang="0">
                  <a:pos x="61560" y="48322"/>
                </a:cxn>
                <a:cxn ang="0">
                  <a:pos x="48675" y="62282"/>
                </a:cxn>
              </a:cxnLst>
              <a:pathLst>
                <a:path w="172" h="175">
                  <a:moveTo>
                    <a:pt x="136" y="174"/>
                  </a:moveTo>
                  <a:lnTo>
                    <a:pt x="39" y="175"/>
                  </a:lnTo>
                  <a:cubicBezTo>
                    <a:pt x="18" y="175"/>
                    <a:pt x="1" y="158"/>
                    <a:pt x="1" y="136"/>
                  </a:cubicBezTo>
                  <a:lnTo>
                    <a:pt x="0" y="39"/>
                  </a:lnTo>
                  <a:cubicBezTo>
                    <a:pt x="0" y="19"/>
                    <a:pt x="17" y="2"/>
                    <a:pt x="37" y="2"/>
                  </a:cubicBezTo>
                  <a:lnTo>
                    <a:pt x="133" y="0"/>
                  </a:lnTo>
                  <a:cubicBezTo>
                    <a:pt x="154" y="0"/>
                    <a:pt x="171" y="16"/>
                    <a:pt x="171" y="38"/>
                  </a:cubicBezTo>
                  <a:lnTo>
                    <a:pt x="172" y="135"/>
                  </a:lnTo>
                  <a:cubicBezTo>
                    <a:pt x="172" y="156"/>
                    <a:pt x="156" y="174"/>
                    <a:pt x="136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2" name="Google Shape;147;p3"/>
            <p:cNvSpPr/>
            <p:nvPr/>
          </p:nvSpPr>
          <p:spPr>
            <a:xfrm>
              <a:off x="1062359" y="6446160"/>
              <a:ext cx="61560" cy="62280"/>
            </a:xfrm>
            <a:custGeom>
              <a:avLst/>
              <a:gdLst/>
              <a:ahLst/>
              <a:cxnLst>
                <a:cxn ang="0">
                  <a:pos x="47960" y="62280"/>
                </a:cxn>
                <a:cxn ang="0">
                  <a:pos x="13600" y="62280"/>
                </a:cxn>
                <a:cxn ang="0">
                  <a:pos x="358" y="48679"/>
                </a:cxn>
                <a:cxn ang="0">
                  <a:pos x="0" y="13959"/>
                </a:cxn>
                <a:cxn ang="0">
                  <a:pos x="13243" y="358"/>
                </a:cxn>
                <a:cxn ang="0">
                  <a:pos x="47602" y="0"/>
                </a:cxn>
                <a:cxn ang="0">
                  <a:pos x="61202" y="13243"/>
                </a:cxn>
                <a:cxn ang="0">
                  <a:pos x="61560" y="47963"/>
                </a:cxn>
                <a:cxn ang="0">
                  <a:pos x="47960" y="62280"/>
                </a:cxn>
              </a:cxnLst>
              <a:pathLst>
                <a:path w="172" h="174">
                  <a:moveTo>
                    <a:pt x="134" y="174"/>
                  </a:moveTo>
                  <a:lnTo>
                    <a:pt x="38" y="174"/>
                  </a:lnTo>
                  <a:cubicBezTo>
                    <a:pt x="18" y="175"/>
                    <a:pt x="1" y="157"/>
                    <a:pt x="1" y="136"/>
                  </a:cubicBezTo>
                  <a:lnTo>
                    <a:pt x="0" y="39"/>
                  </a:lnTo>
                  <a:cubicBezTo>
                    <a:pt x="0" y="17"/>
                    <a:pt x="16" y="1"/>
                    <a:pt x="37" y="1"/>
                  </a:cubicBezTo>
                  <a:lnTo>
                    <a:pt x="133" y="0"/>
                  </a:lnTo>
                  <a:cubicBezTo>
                    <a:pt x="153" y="0"/>
                    <a:pt x="171" y="17"/>
                    <a:pt x="171" y="37"/>
                  </a:cubicBezTo>
                  <a:lnTo>
                    <a:pt x="172" y="134"/>
                  </a:lnTo>
                  <a:cubicBezTo>
                    <a:pt x="172" y="156"/>
                    <a:pt x="156" y="173"/>
                    <a:pt x="134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3" name="Google Shape;148;p3"/>
            <p:cNvSpPr/>
            <p:nvPr/>
          </p:nvSpPr>
          <p:spPr>
            <a:xfrm>
              <a:off x="871919" y="6525360"/>
              <a:ext cx="61920" cy="62640"/>
            </a:xfrm>
            <a:custGeom>
              <a:avLst/>
              <a:gdLst/>
              <a:ahLst/>
              <a:cxnLst>
                <a:cxn ang="0">
                  <a:pos x="48677" y="62282"/>
                </a:cxn>
                <a:cxn ang="0">
                  <a:pos x="14317" y="62640"/>
                </a:cxn>
                <a:cxn ang="0">
                  <a:pos x="358" y="48680"/>
                </a:cxn>
                <a:cxn ang="0">
                  <a:pos x="0" y="13960"/>
                </a:cxn>
                <a:cxn ang="0">
                  <a:pos x="13601" y="358"/>
                </a:cxn>
                <a:cxn ang="0">
                  <a:pos x="47961" y="0"/>
                </a:cxn>
                <a:cxn ang="0">
                  <a:pos x="61204" y="13244"/>
                </a:cxn>
                <a:cxn ang="0">
                  <a:pos x="61920" y="47964"/>
                </a:cxn>
                <a:cxn ang="0">
                  <a:pos x="48677" y="62282"/>
                </a:cxn>
              </a:cxnLst>
              <a:pathLst>
                <a:path w="173" h="175">
                  <a:moveTo>
                    <a:pt x="136" y="174"/>
                  </a:moveTo>
                  <a:lnTo>
                    <a:pt x="40" y="175"/>
                  </a:lnTo>
                  <a:cubicBezTo>
                    <a:pt x="19" y="175"/>
                    <a:pt x="1" y="157"/>
                    <a:pt x="1" y="136"/>
                  </a:cubicBezTo>
                  <a:lnTo>
                    <a:pt x="0" y="39"/>
                  </a:lnTo>
                  <a:cubicBezTo>
                    <a:pt x="0" y="17"/>
                    <a:pt x="18" y="1"/>
                    <a:pt x="38" y="1"/>
                  </a:cubicBezTo>
                  <a:lnTo>
                    <a:pt x="134" y="0"/>
                  </a:lnTo>
                  <a:cubicBezTo>
                    <a:pt x="156" y="0"/>
                    <a:pt x="171" y="16"/>
                    <a:pt x="171" y="37"/>
                  </a:cubicBezTo>
                  <a:lnTo>
                    <a:pt x="173" y="134"/>
                  </a:lnTo>
                  <a:cubicBezTo>
                    <a:pt x="173" y="156"/>
                    <a:pt x="157" y="174"/>
                    <a:pt x="136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4" name="Google Shape;149;p3"/>
            <p:cNvSpPr/>
            <p:nvPr/>
          </p:nvSpPr>
          <p:spPr>
            <a:xfrm>
              <a:off x="967320" y="6524280"/>
              <a:ext cx="61560" cy="62640"/>
            </a:xfrm>
            <a:custGeom>
              <a:avLst/>
              <a:gdLst/>
              <a:ahLst/>
              <a:cxnLst>
                <a:cxn ang="0">
                  <a:pos x="48317" y="62282"/>
                </a:cxn>
                <a:cxn ang="0">
                  <a:pos x="13958" y="62640"/>
                </a:cxn>
                <a:cxn ang="0">
                  <a:pos x="358" y="49038"/>
                </a:cxn>
                <a:cxn ang="0">
                  <a:pos x="0" y="13960"/>
                </a:cxn>
                <a:cxn ang="0">
                  <a:pos x="13600" y="358"/>
                </a:cxn>
                <a:cxn ang="0">
                  <a:pos x="47960" y="0"/>
                </a:cxn>
                <a:cxn ang="0">
                  <a:pos x="61202" y="13602"/>
                </a:cxn>
                <a:cxn ang="0">
                  <a:pos x="61560" y="48322"/>
                </a:cxn>
                <a:cxn ang="0">
                  <a:pos x="48317" y="62282"/>
                </a:cxn>
              </a:cxnLst>
              <a:pathLst>
                <a:path w="172" h="175">
                  <a:moveTo>
                    <a:pt x="135" y="174"/>
                  </a:moveTo>
                  <a:lnTo>
                    <a:pt x="39" y="175"/>
                  </a:lnTo>
                  <a:cubicBezTo>
                    <a:pt x="18" y="175"/>
                    <a:pt x="1" y="158"/>
                    <a:pt x="1" y="137"/>
                  </a:cubicBezTo>
                  <a:lnTo>
                    <a:pt x="0" y="39"/>
                  </a:lnTo>
                  <a:cubicBezTo>
                    <a:pt x="0" y="18"/>
                    <a:pt x="16" y="1"/>
                    <a:pt x="38" y="1"/>
                  </a:cubicBezTo>
                  <a:lnTo>
                    <a:pt x="134" y="0"/>
                  </a:lnTo>
                  <a:cubicBezTo>
                    <a:pt x="154" y="0"/>
                    <a:pt x="171" y="18"/>
                    <a:pt x="171" y="38"/>
                  </a:cubicBezTo>
                  <a:lnTo>
                    <a:pt x="172" y="135"/>
                  </a:lnTo>
                  <a:cubicBezTo>
                    <a:pt x="172" y="157"/>
                    <a:pt x="156" y="174"/>
                    <a:pt x="135" y="174"/>
                  </a:cubicBezTo>
                  <a:close/>
                </a:path>
              </a:pathLst>
            </a:custGeom>
            <a:solidFill>
              <a:srgbClr val="B4B5B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35" name="Google Shape;150;p3"/>
            <p:cNvSpPr/>
            <p:nvPr/>
          </p:nvSpPr>
          <p:spPr>
            <a:xfrm>
              <a:off x="1063080" y="6523560"/>
              <a:ext cx="61560" cy="62640"/>
            </a:xfrm>
            <a:custGeom>
              <a:avLst/>
              <a:gdLst/>
              <a:ahLst/>
              <a:cxnLst>
                <a:cxn ang="0">
                  <a:pos x="47960" y="61924"/>
                </a:cxn>
                <a:cxn ang="0">
                  <a:pos x="13600" y="62640"/>
                </a:cxn>
                <a:cxn ang="0">
                  <a:pos x="358" y="48680"/>
                </a:cxn>
                <a:cxn ang="0">
                  <a:pos x="0" y="13960"/>
                </a:cxn>
                <a:cxn ang="0">
                  <a:pos x="12885" y="358"/>
                </a:cxn>
                <a:cxn ang="0">
                  <a:pos x="47602" y="0"/>
                </a:cxn>
                <a:cxn ang="0">
                  <a:pos x="61202" y="13602"/>
                </a:cxn>
                <a:cxn ang="0">
                  <a:pos x="61560" y="48322"/>
                </a:cxn>
                <a:cxn ang="0">
                  <a:pos x="47960" y="61924"/>
                </a:cxn>
              </a:cxnLst>
              <a:pathLst>
                <a:path w="172" h="175">
                  <a:moveTo>
                    <a:pt x="134" y="173"/>
                  </a:moveTo>
                  <a:lnTo>
                    <a:pt x="38" y="175"/>
                  </a:lnTo>
                  <a:cubicBezTo>
                    <a:pt x="18" y="175"/>
                    <a:pt x="1" y="159"/>
                    <a:pt x="1" y="136"/>
                  </a:cubicBezTo>
                  <a:lnTo>
                    <a:pt x="0" y="39"/>
                  </a:lnTo>
                  <a:cubicBezTo>
                    <a:pt x="0" y="19"/>
                    <a:pt x="16" y="1"/>
                    <a:pt x="36" y="1"/>
                  </a:cubicBezTo>
                  <a:lnTo>
                    <a:pt x="133" y="0"/>
                  </a:lnTo>
                  <a:cubicBezTo>
                    <a:pt x="154" y="0"/>
                    <a:pt x="171" y="17"/>
                    <a:pt x="171" y="38"/>
                  </a:cubicBezTo>
                  <a:lnTo>
                    <a:pt x="172" y="135"/>
                  </a:lnTo>
                  <a:cubicBezTo>
                    <a:pt x="172" y="156"/>
                    <a:pt x="156" y="173"/>
                    <a:pt x="134" y="173"/>
                  </a:cubicBezTo>
                  <a:close/>
                </a:path>
              </a:pathLst>
            </a:custGeom>
            <a:solidFill>
              <a:srgbClr val="F89B4A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108" name="Google Shape;151;p3"/>
          <p:cNvGrpSpPr/>
          <p:nvPr/>
        </p:nvGrpSpPr>
        <p:grpSpPr>
          <a:xfrm>
            <a:off x="1257300" y="1806575"/>
            <a:ext cx="3722688" cy="2089150"/>
            <a:chOff x="1488239" y="5631480"/>
            <a:chExt cx="714600" cy="401040"/>
          </a:xfrm>
        </p:grpSpPr>
        <p:sp>
          <p:nvSpPr>
            <p:cNvPr id="4118" name="Google Shape;152;p3"/>
            <p:cNvSpPr/>
            <p:nvPr/>
          </p:nvSpPr>
          <p:spPr>
            <a:xfrm>
              <a:off x="1645920" y="5767200"/>
              <a:ext cx="401040" cy="265320"/>
            </a:xfrm>
            <a:custGeom>
              <a:avLst/>
              <a:gdLst/>
              <a:ahLst/>
              <a:cxnLst>
                <a:cxn ang="0">
                  <a:pos x="399961" y="0"/>
                </a:cxn>
                <a:cxn ang="0">
                  <a:pos x="401040" y="212112"/>
                </a:cxn>
                <a:cxn ang="0">
                  <a:pos x="1079" y="214629"/>
                </a:cxn>
                <a:cxn ang="0">
                  <a:pos x="0" y="2157"/>
                </a:cxn>
                <a:cxn ang="0">
                  <a:pos x="399961" y="0"/>
                </a:cxn>
              </a:cxnLst>
              <a:pathLst>
                <a:path w="1115" h="738">
                  <a:moveTo>
                    <a:pt x="1112" y="0"/>
                  </a:moveTo>
                  <a:lnTo>
                    <a:pt x="1115" y="590"/>
                  </a:lnTo>
                  <a:cubicBezTo>
                    <a:pt x="769" y="784"/>
                    <a:pt x="350" y="786"/>
                    <a:pt x="3" y="597"/>
                  </a:cubicBezTo>
                  <a:lnTo>
                    <a:pt x="0" y="6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30303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9" name="Google Shape;153;p3"/>
            <p:cNvSpPr/>
            <p:nvPr/>
          </p:nvSpPr>
          <p:spPr>
            <a:xfrm>
              <a:off x="1645920" y="5767200"/>
              <a:ext cx="400320" cy="264960"/>
            </a:xfrm>
            <a:custGeom>
              <a:avLst/>
              <a:gdLst/>
              <a:ahLst/>
              <a:cxnLst>
                <a:cxn ang="0">
                  <a:pos x="49995" y="2157"/>
                </a:cxn>
                <a:cxn ang="0">
                  <a:pos x="399960" y="0"/>
                </a:cxn>
                <a:cxn ang="0">
                  <a:pos x="400320" y="101742"/>
                </a:cxn>
                <a:cxn ang="0">
                  <a:pos x="220841" y="171487"/>
                </a:cxn>
                <a:cxn ang="0">
                  <a:pos x="50714" y="107134"/>
                </a:cxn>
                <a:cxn ang="0">
                  <a:pos x="51074" y="214269"/>
                </a:cxn>
                <a:cxn ang="0">
                  <a:pos x="225877" y="264241"/>
                </a:cxn>
                <a:cxn ang="0">
                  <a:pos x="1079" y="214628"/>
                </a:cxn>
                <a:cxn ang="0">
                  <a:pos x="360" y="88440"/>
                </a:cxn>
                <a:cxn ang="0">
                  <a:pos x="0" y="2157"/>
                </a:cxn>
                <a:cxn ang="0">
                  <a:pos x="49995" y="2157"/>
                </a:cxn>
              </a:cxnLst>
              <a:pathLst>
                <a:path w="1113" h="737">
                  <a:moveTo>
                    <a:pt x="139" y="6"/>
                  </a:moveTo>
                  <a:lnTo>
                    <a:pt x="1112" y="0"/>
                  </a:lnTo>
                  <a:lnTo>
                    <a:pt x="1113" y="283"/>
                  </a:lnTo>
                  <a:lnTo>
                    <a:pt x="614" y="477"/>
                  </a:lnTo>
                  <a:lnTo>
                    <a:pt x="141" y="298"/>
                  </a:lnTo>
                  <a:lnTo>
                    <a:pt x="142" y="596"/>
                  </a:lnTo>
                  <a:cubicBezTo>
                    <a:pt x="295" y="679"/>
                    <a:pt x="461" y="726"/>
                    <a:pt x="628" y="735"/>
                  </a:cubicBezTo>
                  <a:cubicBezTo>
                    <a:pt x="415" y="749"/>
                    <a:pt x="198" y="703"/>
                    <a:pt x="3" y="597"/>
                  </a:cubicBezTo>
                  <a:lnTo>
                    <a:pt x="1" y="246"/>
                  </a:lnTo>
                  <a:lnTo>
                    <a:pt x="0" y="6"/>
                  </a:lnTo>
                  <a:lnTo>
                    <a:pt x="139" y="6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20" name="Google Shape;154;p3"/>
            <p:cNvSpPr/>
            <p:nvPr/>
          </p:nvSpPr>
          <p:spPr>
            <a:xfrm>
              <a:off x="1488239" y="5631480"/>
              <a:ext cx="714600" cy="273600"/>
            </a:xfrm>
            <a:custGeom>
              <a:avLst/>
              <a:gdLst/>
              <a:ahLst/>
              <a:cxnLst>
                <a:cxn ang="0">
                  <a:pos x="0" y="138777"/>
                </a:cxn>
                <a:cxn ang="0">
                  <a:pos x="358020" y="273600"/>
                </a:cxn>
                <a:cxn ang="0">
                  <a:pos x="714600" y="134823"/>
                </a:cxn>
                <a:cxn ang="0">
                  <a:pos x="356580" y="0"/>
                </a:cxn>
                <a:cxn ang="0">
                  <a:pos x="0" y="138777"/>
                </a:cxn>
              </a:cxnLst>
              <a:pathLst>
                <a:path w="1986" h="761">
                  <a:moveTo>
                    <a:pt x="0" y="386"/>
                  </a:moveTo>
                  <a:lnTo>
                    <a:pt x="995" y="761"/>
                  </a:lnTo>
                  <a:lnTo>
                    <a:pt x="1986" y="375"/>
                  </a:lnTo>
                  <a:lnTo>
                    <a:pt x="991" y="0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4D4C4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109" name="Google Shape;155;p3"/>
          <p:cNvGrpSpPr/>
          <p:nvPr/>
        </p:nvGrpSpPr>
        <p:grpSpPr>
          <a:xfrm rot="2700000">
            <a:off x="1127125" y="10136188"/>
            <a:ext cx="4075113" cy="949325"/>
            <a:chOff x="608040" y="5821200"/>
            <a:chExt cx="782280" cy="182520"/>
          </a:xfrm>
        </p:grpSpPr>
        <p:sp>
          <p:nvSpPr>
            <p:cNvPr id="4110" name="Google Shape;156;p3"/>
            <p:cNvSpPr/>
            <p:nvPr/>
          </p:nvSpPr>
          <p:spPr>
            <a:xfrm>
              <a:off x="608040" y="5821200"/>
              <a:ext cx="781919" cy="182160"/>
            </a:xfrm>
            <a:custGeom>
              <a:avLst/>
              <a:gdLst/>
              <a:ahLst/>
              <a:cxnLst>
                <a:cxn ang="0">
                  <a:pos x="759609" y="179645"/>
                </a:cxn>
                <a:cxn ang="0">
                  <a:pos x="759249" y="0"/>
                </a:cxn>
                <a:cxn ang="0">
                  <a:pos x="21950" y="2515"/>
                </a:cxn>
                <a:cxn ang="0">
                  <a:pos x="22670" y="182160"/>
                </a:cxn>
                <a:cxn ang="0">
                  <a:pos x="759609" y="179645"/>
                </a:cxn>
              </a:cxnLst>
              <a:pathLst>
                <a:path w="2173" h="507">
                  <a:moveTo>
                    <a:pt x="2111" y="500"/>
                  </a:moveTo>
                  <a:cubicBezTo>
                    <a:pt x="2195" y="345"/>
                    <a:pt x="2194" y="156"/>
                    <a:pt x="2110" y="0"/>
                  </a:cubicBezTo>
                  <a:lnTo>
                    <a:pt x="61" y="7"/>
                  </a:lnTo>
                  <a:cubicBezTo>
                    <a:pt x="-21" y="163"/>
                    <a:pt x="-20" y="352"/>
                    <a:pt x="63" y="507"/>
                  </a:cubicBezTo>
                  <a:lnTo>
                    <a:pt x="2111" y="500"/>
                  </a:lnTo>
                  <a:close/>
                </a:path>
              </a:pathLst>
            </a:custGeom>
            <a:solidFill>
              <a:srgbClr val="A6DFF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1" name="Google Shape;157;p3"/>
            <p:cNvSpPr/>
            <p:nvPr/>
          </p:nvSpPr>
          <p:spPr>
            <a:xfrm>
              <a:off x="848159" y="5821920"/>
              <a:ext cx="302400" cy="180720"/>
            </a:xfrm>
            <a:custGeom>
              <a:avLst/>
              <a:gdLst/>
              <a:ahLst/>
              <a:cxnLst>
                <a:cxn ang="0">
                  <a:pos x="280107" y="179642"/>
                </a:cxn>
                <a:cxn ang="0">
                  <a:pos x="279387" y="0"/>
                </a:cxn>
                <a:cxn ang="0">
                  <a:pos x="21934" y="719"/>
                </a:cxn>
                <a:cxn ang="0">
                  <a:pos x="22653" y="180720"/>
                </a:cxn>
                <a:cxn ang="0">
                  <a:pos x="280107" y="179642"/>
                </a:cxn>
              </a:cxnLst>
              <a:pathLst>
                <a:path w="841" h="503">
                  <a:moveTo>
                    <a:pt x="779" y="500"/>
                  </a:moveTo>
                  <a:cubicBezTo>
                    <a:pt x="862" y="345"/>
                    <a:pt x="861" y="156"/>
                    <a:pt x="777" y="0"/>
                  </a:cubicBezTo>
                  <a:lnTo>
                    <a:pt x="61" y="2"/>
                  </a:lnTo>
                  <a:cubicBezTo>
                    <a:pt x="-21" y="159"/>
                    <a:pt x="-20" y="347"/>
                    <a:pt x="63" y="503"/>
                  </a:cubicBezTo>
                  <a:lnTo>
                    <a:pt x="779" y="500"/>
                  </a:lnTo>
                  <a:close/>
                </a:path>
              </a:pathLst>
            </a:custGeom>
            <a:solidFill>
              <a:srgbClr val="71A2B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2" name="Google Shape;158;p3"/>
            <p:cNvSpPr/>
            <p:nvPr/>
          </p:nvSpPr>
          <p:spPr>
            <a:xfrm>
              <a:off x="608040" y="5882040"/>
              <a:ext cx="782280" cy="121680"/>
            </a:xfrm>
            <a:custGeom>
              <a:avLst/>
              <a:gdLst/>
              <a:ahLst/>
              <a:cxnLst>
                <a:cxn ang="0">
                  <a:pos x="2159" y="2513"/>
                </a:cxn>
                <a:cxn ang="0">
                  <a:pos x="22670" y="63891"/>
                </a:cxn>
                <a:cxn ang="0">
                  <a:pos x="759610" y="61019"/>
                </a:cxn>
                <a:cxn ang="0">
                  <a:pos x="779761" y="0"/>
                </a:cxn>
                <a:cxn ang="0">
                  <a:pos x="759610" y="119167"/>
                </a:cxn>
                <a:cxn ang="0">
                  <a:pos x="23029" y="121680"/>
                </a:cxn>
                <a:cxn ang="0">
                  <a:pos x="2159" y="2513"/>
                </a:cxn>
              </a:cxnLst>
              <a:pathLst>
                <a:path w="2174" h="339">
                  <a:moveTo>
                    <a:pt x="6" y="7"/>
                  </a:moveTo>
                  <a:cubicBezTo>
                    <a:pt x="15" y="67"/>
                    <a:pt x="35" y="124"/>
                    <a:pt x="63" y="178"/>
                  </a:cubicBezTo>
                  <a:lnTo>
                    <a:pt x="2111" y="170"/>
                  </a:lnTo>
                  <a:cubicBezTo>
                    <a:pt x="2139" y="117"/>
                    <a:pt x="2159" y="60"/>
                    <a:pt x="2167" y="0"/>
                  </a:cubicBezTo>
                  <a:cubicBezTo>
                    <a:pt x="2185" y="112"/>
                    <a:pt x="2167" y="228"/>
                    <a:pt x="2111" y="332"/>
                  </a:cubicBezTo>
                  <a:lnTo>
                    <a:pt x="64" y="339"/>
                  </a:lnTo>
                  <a:cubicBezTo>
                    <a:pt x="8" y="237"/>
                    <a:pt x="-11" y="120"/>
                    <a:pt x="6" y="7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3" name="Google Shape;159;p3"/>
            <p:cNvSpPr/>
            <p:nvPr/>
          </p:nvSpPr>
          <p:spPr>
            <a:xfrm>
              <a:off x="1147680" y="5859720"/>
              <a:ext cx="118800" cy="103680"/>
            </a:xfrm>
            <a:custGeom>
              <a:avLst/>
              <a:gdLst/>
              <a:ahLst/>
              <a:cxnLst>
                <a:cxn ang="0">
                  <a:pos x="118800" y="103321"/>
                </a:cxn>
                <a:cxn ang="0">
                  <a:pos x="94035" y="51661"/>
                </a:cxn>
                <a:cxn ang="0">
                  <a:pos x="118441" y="0"/>
                </a:cxn>
                <a:cxn ang="0">
                  <a:pos x="0" y="0"/>
                </a:cxn>
                <a:cxn ang="0">
                  <a:pos x="359" y="103680"/>
                </a:cxn>
                <a:cxn ang="0">
                  <a:pos x="118800" y="103321"/>
                </a:cxn>
              </a:cxnLst>
              <a:pathLst>
                <a:path w="331" h="289">
                  <a:moveTo>
                    <a:pt x="331" y="288"/>
                  </a:moveTo>
                  <a:lnTo>
                    <a:pt x="262" y="144"/>
                  </a:lnTo>
                  <a:lnTo>
                    <a:pt x="330" y="0"/>
                  </a:lnTo>
                  <a:lnTo>
                    <a:pt x="0" y="0"/>
                  </a:lnTo>
                  <a:lnTo>
                    <a:pt x="1" y="289"/>
                  </a:lnTo>
                  <a:lnTo>
                    <a:pt x="331" y="288"/>
                  </a:lnTo>
                  <a:close/>
                </a:path>
              </a:pathLst>
            </a:custGeom>
            <a:solidFill>
              <a:srgbClr val="E28125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4" name="Google Shape;160;p3"/>
            <p:cNvSpPr/>
            <p:nvPr/>
          </p:nvSpPr>
          <p:spPr>
            <a:xfrm>
              <a:off x="1147680" y="5859720"/>
              <a:ext cx="118440" cy="11160"/>
            </a:xfrm>
            <a:custGeom>
              <a:avLst/>
              <a:gdLst/>
              <a:ahLst/>
              <a:cxnLst>
                <a:cxn ang="0">
                  <a:pos x="0" y="11160"/>
                </a:cxn>
                <a:cxn ang="0">
                  <a:pos x="0" y="0"/>
                </a:cxn>
                <a:cxn ang="0">
                  <a:pos x="118440" y="0"/>
                </a:cxn>
                <a:cxn ang="0">
                  <a:pos x="113056" y="10811"/>
                </a:cxn>
                <a:cxn ang="0">
                  <a:pos x="0" y="11160"/>
                </a:cxn>
              </a:cxnLst>
              <a:pathLst>
                <a:path w="330" h="32">
                  <a:moveTo>
                    <a:pt x="0" y="32"/>
                  </a:moveTo>
                  <a:lnTo>
                    <a:pt x="0" y="0"/>
                  </a:lnTo>
                  <a:lnTo>
                    <a:pt x="330" y="0"/>
                  </a:lnTo>
                  <a:lnTo>
                    <a:pt x="315" y="31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9A819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5" name="Google Shape;161;p3"/>
            <p:cNvSpPr/>
            <p:nvPr/>
          </p:nvSpPr>
          <p:spPr>
            <a:xfrm>
              <a:off x="1147680" y="5952240"/>
              <a:ext cx="118800" cy="11160"/>
            </a:xfrm>
            <a:custGeom>
              <a:avLst/>
              <a:gdLst/>
              <a:ahLst/>
              <a:cxnLst>
                <a:cxn ang="0">
                  <a:pos x="0" y="349"/>
                </a:cxn>
                <a:cxn ang="0">
                  <a:pos x="113416" y="0"/>
                </a:cxn>
                <a:cxn ang="0">
                  <a:pos x="118800" y="10811"/>
                </a:cxn>
                <a:cxn ang="0">
                  <a:pos x="359" y="11160"/>
                </a:cxn>
                <a:cxn ang="0">
                  <a:pos x="0" y="349"/>
                </a:cxn>
              </a:cxnLst>
              <a:pathLst>
                <a:path w="331" h="32">
                  <a:moveTo>
                    <a:pt x="0" y="1"/>
                  </a:moveTo>
                  <a:lnTo>
                    <a:pt x="316" y="0"/>
                  </a:lnTo>
                  <a:lnTo>
                    <a:pt x="331" y="31"/>
                  </a:lnTo>
                  <a:lnTo>
                    <a:pt x="1" y="3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A819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6" name="Google Shape;162;p3"/>
            <p:cNvSpPr/>
            <p:nvPr/>
          </p:nvSpPr>
          <p:spPr>
            <a:xfrm>
              <a:off x="1034639" y="5832000"/>
              <a:ext cx="156600" cy="159840"/>
            </a:xfrm>
            <a:custGeom>
              <a:avLst/>
              <a:gdLst/>
              <a:ahLst/>
              <a:cxnLst>
                <a:cxn ang="0">
                  <a:pos x="6824" y="91953"/>
                </a:cxn>
                <a:cxn ang="0">
                  <a:pos x="12212" y="110272"/>
                </a:cxn>
                <a:cxn ang="0">
                  <a:pos x="24783" y="130027"/>
                </a:cxn>
                <a:cxn ang="0">
                  <a:pos x="39150" y="142599"/>
                </a:cxn>
                <a:cxn ang="0">
                  <a:pos x="60341" y="151938"/>
                </a:cxn>
                <a:cxn ang="0">
                  <a:pos x="78659" y="154452"/>
                </a:cxn>
                <a:cxn ang="0">
                  <a:pos x="102006" y="151219"/>
                </a:cxn>
                <a:cxn ang="0">
                  <a:pos x="118887" y="143317"/>
                </a:cxn>
                <a:cxn ang="0">
                  <a:pos x="136127" y="127513"/>
                </a:cxn>
                <a:cxn ang="0">
                  <a:pos x="146184" y="111708"/>
                </a:cxn>
                <a:cxn ang="0">
                  <a:pos x="152649" y="89079"/>
                </a:cxn>
                <a:cxn ang="0">
                  <a:pos x="152649" y="70401"/>
                </a:cxn>
                <a:cxn ang="0">
                  <a:pos x="145825" y="47413"/>
                </a:cxn>
                <a:cxn ang="0">
                  <a:pos x="135768" y="31968"/>
                </a:cxn>
                <a:cxn ang="0">
                  <a:pos x="118528" y="16523"/>
                </a:cxn>
                <a:cxn ang="0">
                  <a:pos x="101287" y="8621"/>
                </a:cxn>
                <a:cxn ang="0">
                  <a:pos x="78300" y="5388"/>
                </a:cxn>
                <a:cxn ang="0">
                  <a:pos x="59982" y="8261"/>
                </a:cxn>
                <a:cxn ang="0">
                  <a:pos x="38791" y="17960"/>
                </a:cxn>
                <a:cxn ang="0">
                  <a:pos x="24424" y="30890"/>
                </a:cxn>
                <a:cxn ang="0">
                  <a:pos x="11853" y="50287"/>
                </a:cxn>
                <a:cxn ang="0">
                  <a:pos x="6824" y="68605"/>
                </a:cxn>
                <a:cxn ang="0">
                  <a:pos x="6824" y="91953"/>
                </a:cxn>
              </a:cxnLst>
              <a:pathLst>
                <a:path w="436" h="445">
                  <a:moveTo>
                    <a:pt x="19" y="256"/>
                  </a:moveTo>
                  <a:cubicBezTo>
                    <a:pt x="37" y="266"/>
                    <a:pt x="43" y="289"/>
                    <a:pt x="34" y="307"/>
                  </a:cubicBezTo>
                  <a:cubicBezTo>
                    <a:pt x="21" y="333"/>
                    <a:pt x="40" y="364"/>
                    <a:pt x="69" y="362"/>
                  </a:cubicBezTo>
                  <a:cubicBezTo>
                    <a:pt x="90" y="361"/>
                    <a:pt x="107" y="377"/>
                    <a:pt x="109" y="397"/>
                  </a:cubicBezTo>
                  <a:cubicBezTo>
                    <a:pt x="111" y="425"/>
                    <a:pt x="145" y="440"/>
                    <a:pt x="168" y="423"/>
                  </a:cubicBezTo>
                  <a:cubicBezTo>
                    <a:pt x="184" y="411"/>
                    <a:pt x="207" y="414"/>
                    <a:pt x="219" y="430"/>
                  </a:cubicBezTo>
                  <a:cubicBezTo>
                    <a:pt x="237" y="455"/>
                    <a:pt x="273" y="448"/>
                    <a:pt x="284" y="421"/>
                  </a:cubicBezTo>
                  <a:cubicBezTo>
                    <a:pt x="290" y="402"/>
                    <a:pt x="312" y="393"/>
                    <a:pt x="331" y="399"/>
                  </a:cubicBezTo>
                  <a:cubicBezTo>
                    <a:pt x="358" y="409"/>
                    <a:pt x="385" y="385"/>
                    <a:pt x="379" y="355"/>
                  </a:cubicBezTo>
                  <a:cubicBezTo>
                    <a:pt x="374" y="336"/>
                    <a:pt x="387" y="316"/>
                    <a:pt x="407" y="311"/>
                  </a:cubicBezTo>
                  <a:cubicBezTo>
                    <a:pt x="435" y="305"/>
                    <a:pt x="445" y="270"/>
                    <a:pt x="425" y="248"/>
                  </a:cubicBezTo>
                  <a:cubicBezTo>
                    <a:pt x="411" y="234"/>
                    <a:pt x="411" y="210"/>
                    <a:pt x="425" y="196"/>
                  </a:cubicBezTo>
                  <a:cubicBezTo>
                    <a:pt x="445" y="174"/>
                    <a:pt x="434" y="139"/>
                    <a:pt x="406" y="132"/>
                  </a:cubicBezTo>
                  <a:cubicBezTo>
                    <a:pt x="387" y="128"/>
                    <a:pt x="374" y="109"/>
                    <a:pt x="378" y="89"/>
                  </a:cubicBezTo>
                  <a:cubicBezTo>
                    <a:pt x="384" y="59"/>
                    <a:pt x="357" y="36"/>
                    <a:pt x="330" y="46"/>
                  </a:cubicBezTo>
                  <a:cubicBezTo>
                    <a:pt x="311" y="52"/>
                    <a:pt x="289" y="43"/>
                    <a:pt x="282" y="24"/>
                  </a:cubicBezTo>
                  <a:cubicBezTo>
                    <a:pt x="272" y="-3"/>
                    <a:pt x="236" y="-8"/>
                    <a:pt x="218" y="15"/>
                  </a:cubicBezTo>
                  <a:cubicBezTo>
                    <a:pt x="205" y="31"/>
                    <a:pt x="183" y="35"/>
                    <a:pt x="167" y="23"/>
                  </a:cubicBezTo>
                  <a:cubicBezTo>
                    <a:pt x="143" y="6"/>
                    <a:pt x="110" y="20"/>
                    <a:pt x="108" y="50"/>
                  </a:cubicBezTo>
                  <a:cubicBezTo>
                    <a:pt x="106" y="70"/>
                    <a:pt x="89" y="87"/>
                    <a:pt x="68" y="86"/>
                  </a:cubicBezTo>
                  <a:cubicBezTo>
                    <a:pt x="39" y="83"/>
                    <a:pt x="20" y="114"/>
                    <a:pt x="33" y="140"/>
                  </a:cubicBezTo>
                  <a:cubicBezTo>
                    <a:pt x="43" y="157"/>
                    <a:pt x="36" y="181"/>
                    <a:pt x="19" y="191"/>
                  </a:cubicBezTo>
                  <a:cubicBezTo>
                    <a:pt x="-6" y="205"/>
                    <a:pt x="-6" y="242"/>
                    <a:pt x="19" y="256"/>
                  </a:cubicBezTo>
                  <a:close/>
                </a:path>
              </a:pathLst>
            </a:custGeom>
            <a:solidFill>
              <a:srgbClr val="F99B3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4117" name="Google Shape;163;p3"/>
            <p:cNvSpPr/>
            <p:nvPr/>
          </p:nvSpPr>
          <p:spPr>
            <a:xfrm>
              <a:off x="1050120" y="5847840"/>
              <a:ext cx="126000" cy="128520"/>
            </a:xfrm>
            <a:custGeom>
              <a:avLst/>
              <a:gdLst/>
              <a:ahLst/>
              <a:cxnLst>
                <a:cxn ang="0">
                  <a:pos x="5385" y="73953"/>
                </a:cxn>
                <a:cxn ang="0">
                  <a:pos x="9692" y="88313"/>
                </a:cxn>
                <a:cxn ang="0">
                  <a:pos x="20103" y="104467"/>
                </a:cxn>
                <a:cxn ang="0">
                  <a:pos x="31231" y="114160"/>
                </a:cxn>
                <a:cxn ang="0">
                  <a:pos x="48462" y="122417"/>
                </a:cxn>
                <a:cxn ang="0">
                  <a:pos x="63179" y="123853"/>
                </a:cxn>
                <a:cxn ang="0">
                  <a:pos x="81846" y="121699"/>
                </a:cxn>
                <a:cxn ang="0">
                  <a:pos x="95128" y="115237"/>
                </a:cxn>
                <a:cxn ang="0">
                  <a:pos x="109487" y="103031"/>
                </a:cxn>
                <a:cxn ang="0">
                  <a:pos x="117385" y="89749"/>
                </a:cxn>
                <a:cxn ang="0">
                  <a:pos x="122769" y="71799"/>
                </a:cxn>
                <a:cxn ang="0">
                  <a:pos x="122769" y="56362"/>
                </a:cxn>
                <a:cxn ang="0">
                  <a:pos x="117385" y="38412"/>
                </a:cxn>
                <a:cxn ang="0">
                  <a:pos x="109128" y="25489"/>
                </a:cxn>
                <a:cxn ang="0">
                  <a:pos x="94769" y="12924"/>
                </a:cxn>
                <a:cxn ang="0">
                  <a:pos x="81487" y="6821"/>
                </a:cxn>
                <a:cxn ang="0">
                  <a:pos x="62821" y="4308"/>
                </a:cxn>
                <a:cxn ang="0">
                  <a:pos x="48103" y="6462"/>
                </a:cxn>
                <a:cxn ang="0">
                  <a:pos x="30872" y="14719"/>
                </a:cxn>
                <a:cxn ang="0">
                  <a:pos x="19744" y="24412"/>
                </a:cxn>
                <a:cxn ang="0">
                  <a:pos x="9333" y="40566"/>
                </a:cxn>
                <a:cxn ang="0">
                  <a:pos x="5385" y="54926"/>
                </a:cxn>
                <a:cxn ang="0">
                  <a:pos x="5385" y="73953"/>
                </a:cxn>
              </a:cxnLst>
              <a:pathLst>
                <a:path w="351" h="358">
                  <a:moveTo>
                    <a:pt x="15" y="206"/>
                  </a:moveTo>
                  <a:cubicBezTo>
                    <a:pt x="29" y="214"/>
                    <a:pt x="35" y="232"/>
                    <a:pt x="27" y="246"/>
                  </a:cubicBezTo>
                  <a:cubicBezTo>
                    <a:pt x="16" y="267"/>
                    <a:pt x="32" y="293"/>
                    <a:pt x="56" y="291"/>
                  </a:cubicBezTo>
                  <a:cubicBezTo>
                    <a:pt x="72" y="290"/>
                    <a:pt x="85" y="302"/>
                    <a:pt x="87" y="318"/>
                  </a:cubicBezTo>
                  <a:cubicBezTo>
                    <a:pt x="89" y="342"/>
                    <a:pt x="115" y="354"/>
                    <a:pt x="135" y="341"/>
                  </a:cubicBezTo>
                  <a:cubicBezTo>
                    <a:pt x="148" y="331"/>
                    <a:pt x="166" y="333"/>
                    <a:pt x="176" y="345"/>
                  </a:cubicBezTo>
                  <a:cubicBezTo>
                    <a:pt x="191" y="365"/>
                    <a:pt x="219" y="360"/>
                    <a:pt x="228" y="339"/>
                  </a:cubicBezTo>
                  <a:cubicBezTo>
                    <a:pt x="233" y="323"/>
                    <a:pt x="251" y="315"/>
                    <a:pt x="265" y="321"/>
                  </a:cubicBezTo>
                  <a:cubicBezTo>
                    <a:pt x="288" y="328"/>
                    <a:pt x="310" y="309"/>
                    <a:pt x="305" y="287"/>
                  </a:cubicBezTo>
                  <a:cubicBezTo>
                    <a:pt x="302" y="270"/>
                    <a:pt x="312" y="254"/>
                    <a:pt x="327" y="250"/>
                  </a:cubicBezTo>
                  <a:cubicBezTo>
                    <a:pt x="350" y="245"/>
                    <a:pt x="358" y="217"/>
                    <a:pt x="342" y="200"/>
                  </a:cubicBezTo>
                  <a:cubicBezTo>
                    <a:pt x="330" y="187"/>
                    <a:pt x="330" y="169"/>
                    <a:pt x="342" y="157"/>
                  </a:cubicBezTo>
                  <a:cubicBezTo>
                    <a:pt x="358" y="140"/>
                    <a:pt x="349" y="113"/>
                    <a:pt x="327" y="107"/>
                  </a:cubicBezTo>
                  <a:cubicBezTo>
                    <a:pt x="311" y="103"/>
                    <a:pt x="301" y="87"/>
                    <a:pt x="304" y="71"/>
                  </a:cubicBezTo>
                  <a:cubicBezTo>
                    <a:pt x="309" y="47"/>
                    <a:pt x="287" y="28"/>
                    <a:pt x="264" y="36"/>
                  </a:cubicBezTo>
                  <a:cubicBezTo>
                    <a:pt x="250" y="43"/>
                    <a:pt x="233" y="34"/>
                    <a:pt x="227" y="19"/>
                  </a:cubicBezTo>
                  <a:cubicBezTo>
                    <a:pt x="218" y="-3"/>
                    <a:pt x="190" y="-7"/>
                    <a:pt x="175" y="12"/>
                  </a:cubicBezTo>
                  <a:cubicBezTo>
                    <a:pt x="165" y="25"/>
                    <a:pt x="147" y="28"/>
                    <a:pt x="134" y="18"/>
                  </a:cubicBezTo>
                  <a:cubicBezTo>
                    <a:pt x="115" y="4"/>
                    <a:pt x="88" y="17"/>
                    <a:pt x="86" y="41"/>
                  </a:cubicBezTo>
                  <a:cubicBezTo>
                    <a:pt x="85" y="56"/>
                    <a:pt x="71" y="69"/>
                    <a:pt x="55" y="68"/>
                  </a:cubicBezTo>
                  <a:cubicBezTo>
                    <a:pt x="32" y="67"/>
                    <a:pt x="15" y="91"/>
                    <a:pt x="26" y="113"/>
                  </a:cubicBezTo>
                  <a:cubicBezTo>
                    <a:pt x="35" y="126"/>
                    <a:pt x="29" y="145"/>
                    <a:pt x="15" y="153"/>
                  </a:cubicBezTo>
                  <a:cubicBezTo>
                    <a:pt x="-6" y="164"/>
                    <a:pt x="-5" y="195"/>
                    <a:pt x="15" y="206"/>
                  </a:cubicBezTo>
                  <a:close/>
                </a:path>
              </a:pathLst>
            </a:custGeom>
            <a:solidFill>
              <a:srgbClr val="F7902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" name="Google Shape;349;p1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22531" name="Google Shape;350;p15"/>
          <p:cNvGrpSpPr/>
          <p:nvPr/>
        </p:nvGrpSpPr>
        <p:grpSpPr>
          <a:xfrm>
            <a:off x="200025" y="311150"/>
            <a:ext cx="23628350" cy="13093700"/>
            <a:chOff x="2451357" y="2548699"/>
            <a:chExt cx="19610404" cy="8598955"/>
          </a:xfrm>
        </p:grpSpPr>
        <p:sp>
          <p:nvSpPr>
            <p:cNvPr id="351" name="Google Shape;351;p1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2547" name="Google Shape;352;p1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22532" name="Google Shape;353;p15"/>
          <p:cNvSpPr txBox="1"/>
          <p:nvPr/>
        </p:nvSpPr>
        <p:spPr>
          <a:xfrm>
            <a:off x="2322513" y="1473200"/>
            <a:ext cx="19383375" cy="173513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54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</a:t>
            </a:r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2025/2026 учебный год  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dirty="0"/>
          </a:p>
        </p:txBody>
      </p:sp>
      <p:grpSp>
        <p:nvGrpSpPr>
          <p:cNvPr id="22533" name="Google Shape;354;p15"/>
          <p:cNvGrpSpPr/>
          <p:nvPr/>
        </p:nvGrpSpPr>
        <p:grpSpPr>
          <a:xfrm>
            <a:off x="1282700" y="3513138"/>
            <a:ext cx="21397913" cy="8120062"/>
            <a:chOff x="2592603" y="4972661"/>
            <a:chExt cx="18939193" cy="5488986"/>
          </a:xfrm>
        </p:grpSpPr>
        <p:sp>
          <p:nvSpPr>
            <p:cNvPr id="22534" name="Google Shape;356;p15"/>
            <p:cNvSpPr/>
            <p:nvPr/>
          </p:nvSpPr>
          <p:spPr>
            <a:xfrm>
              <a:off x="2592603" y="5003465"/>
              <a:ext cx="3363239" cy="5458182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2535" name="Google Shape;359;p15"/>
            <p:cNvSpPr/>
            <p:nvPr/>
          </p:nvSpPr>
          <p:spPr>
            <a:xfrm>
              <a:off x="6285603" y="5048358"/>
              <a:ext cx="10805053" cy="107683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2536" name="Google Shape;360;p15"/>
            <p:cNvSpPr/>
            <p:nvPr/>
          </p:nvSpPr>
          <p:spPr>
            <a:xfrm>
              <a:off x="17648752" y="4972661"/>
              <a:ext cx="3883044" cy="5458182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2537" name="Google Shape;365;p15"/>
            <p:cNvSpPr/>
            <p:nvPr/>
          </p:nvSpPr>
          <p:spPr>
            <a:xfrm>
              <a:off x="6290408" y="6444772"/>
              <a:ext cx="10722729" cy="107834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Математика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2538" name="Google Shape;370;p15"/>
            <p:cNvSpPr txBox="1"/>
            <p:nvPr/>
          </p:nvSpPr>
          <p:spPr>
            <a:xfrm>
              <a:off x="7951578" y="5367942"/>
              <a:ext cx="7473101" cy="5845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Русский язык</a:t>
              </a:r>
              <a:endParaRPr lang="ru-RU" altLang="ru-RU" sz="5400" b="1" dirty="0"/>
            </a:p>
          </p:txBody>
        </p:sp>
        <p:sp>
          <p:nvSpPr>
            <p:cNvPr id="22539" name="Google Shape;372;p15"/>
            <p:cNvSpPr txBox="1"/>
            <p:nvPr/>
          </p:nvSpPr>
          <p:spPr>
            <a:xfrm>
              <a:off x="17789277" y="6374599"/>
              <a:ext cx="29228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  <p:sp>
          <p:nvSpPr>
            <p:cNvPr id="22540" name="Google Shape;375;p15"/>
            <p:cNvSpPr txBox="1"/>
            <p:nvPr/>
          </p:nvSpPr>
          <p:spPr>
            <a:xfrm>
              <a:off x="2755514" y="7063957"/>
              <a:ext cx="3200328" cy="4591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      8</a:t>
              </a:r>
              <a:endParaRPr lang="ru-RU" altLang="ru-RU" sz="6000" b="1" dirty="0">
                <a:solidFill>
                  <a:srgbClr val="FFFFFF"/>
                </a:solidFill>
                <a:sym typeface="Lato" panose="020F0502020204030203" charset="0"/>
              </a:endParaRPr>
            </a:p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классы</a:t>
              </a:r>
              <a:endParaRPr lang="ru-RU" altLang="ru-RU" sz="6000" dirty="0"/>
            </a:p>
          </p:txBody>
        </p:sp>
        <p:sp>
          <p:nvSpPr>
            <p:cNvPr id="22541" name="Google Shape;381;p15"/>
            <p:cNvSpPr/>
            <p:nvPr/>
          </p:nvSpPr>
          <p:spPr>
            <a:xfrm>
              <a:off x="6367928" y="7842696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История/Обществознание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Литература/Иностранный язык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2542" name="Google Shape;381;p15"/>
            <p:cNvSpPr/>
            <p:nvPr/>
          </p:nvSpPr>
          <p:spPr>
            <a:xfrm>
              <a:off x="6367928" y="9301377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География/Биология/Физика/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Химия/Информатика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2543" name="Google Shape;372;p15"/>
            <p:cNvSpPr txBox="1"/>
            <p:nvPr/>
          </p:nvSpPr>
          <p:spPr>
            <a:xfrm>
              <a:off x="17818991" y="5316858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22544" name="Google Shape;372;p15"/>
            <p:cNvSpPr txBox="1"/>
            <p:nvPr/>
          </p:nvSpPr>
          <p:spPr>
            <a:xfrm>
              <a:off x="17906890" y="8031963"/>
              <a:ext cx="29228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22545" name="Google Shape;372;p15"/>
            <p:cNvSpPr txBox="1"/>
            <p:nvPr/>
          </p:nvSpPr>
          <p:spPr>
            <a:xfrm>
              <a:off x="17909589" y="9231403"/>
              <a:ext cx="29228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" name="Google Shape;349;p1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24579" name="Google Shape;350;p15"/>
          <p:cNvGrpSpPr/>
          <p:nvPr/>
        </p:nvGrpSpPr>
        <p:grpSpPr>
          <a:xfrm>
            <a:off x="374650" y="60325"/>
            <a:ext cx="23628350" cy="13093700"/>
            <a:chOff x="2451357" y="2548699"/>
            <a:chExt cx="19610404" cy="8598955"/>
          </a:xfrm>
        </p:grpSpPr>
        <p:sp>
          <p:nvSpPr>
            <p:cNvPr id="351" name="Google Shape;351;p1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4593" name="Google Shape;352;p1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24580" name="Google Shape;353;p15"/>
          <p:cNvSpPr txBox="1"/>
          <p:nvPr/>
        </p:nvSpPr>
        <p:spPr>
          <a:xfrm>
            <a:off x="2322513" y="1473200"/>
            <a:ext cx="19383375" cy="173513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54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</a:t>
            </a:r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2025/2026 учебный год  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dirty="0"/>
          </a:p>
        </p:txBody>
      </p:sp>
      <p:grpSp>
        <p:nvGrpSpPr>
          <p:cNvPr id="24581" name="Google Shape;354;p15"/>
          <p:cNvGrpSpPr/>
          <p:nvPr/>
        </p:nvGrpSpPr>
        <p:grpSpPr>
          <a:xfrm>
            <a:off x="1200150" y="3568700"/>
            <a:ext cx="21399500" cy="8075613"/>
            <a:chOff x="2518456" y="5010196"/>
            <a:chExt cx="18941477" cy="5458183"/>
          </a:xfrm>
        </p:grpSpPr>
        <p:sp>
          <p:nvSpPr>
            <p:cNvPr id="24582" name="Google Shape;356;p15"/>
            <p:cNvSpPr/>
            <p:nvPr/>
          </p:nvSpPr>
          <p:spPr>
            <a:xfrm>
              <a:off x="2518456" y="5010197"/>
              <a:ext cx="3363239" cy="5458182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4583" name="Google Shape;359;p15"/>
            <p:cNvSpPr/>
            <p:nvPr/>
          </p:nvSpPr>
          <p:spPr>
            <a:xfrm>
              <a:off x="6285603" y="5048358"/>
              <a:ext cx="10805053" cy="107683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4584" name="Google Shape;360;p15"/>
            <p:cNvSpPr/>
            <p:nvPr/>
          </p:nvSpPr>
          <p:spPr>
            <a:xfrm>
              <a:off x="17576889" y="5010196"/>
              <a:ext cx="3883044" cy="5458182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4585" name="Google Shape;365;p15"/>
            <p:cNvSpPr/>
            <p:nvPr/>
          </p:nvSpPr>
          <p:spPr>
            <a:xfrm>
              <a:off x="6290408" y="6444772"/>
              <a:ext cx="10722729" cy="107834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Математика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4586" name="Google Shape;370;p15"/>
            <p:cNvSpPr txBox="1"/>
            <p:nvPr/>
          </p:nvSpPr>
          <p:spPr>
            <a:xfrm>
              <a:off x="7951578" y="5367942"/>
              <a:ext cx="7473101" cy="5845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Русский язык</a:t>
              </a:r>
              <a:endParaRPr lang="ru-RU" altLang="ru-RU" sz="5400" b="1" dirty="0"/>
            </a:p>
          </p:txBody>
        </p:sp>
        <p:sp>
          <p:nvSpPr>
            <p:cNvPr id="24587" name="Google Shape;372;p15"/>
            <p:cNvSpPr txBox="1"/>
            <p:nvPr/>
          </p:nvSpPr>
          <p:spPr>
            <a:xfrm>
              <a:off x="17821154" y="6767331"/>
              <a:ext cx="29228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5400" b="1" dirty="0"/>
            </a:p>
          </p:txBody>
        </p:sp>
        <p:sp>
          <p:nvSpPr>
            <p:cNvPr id="24588" name="Google Shape;375;p15"/>
            <p:cNvSpPr txBox="1"/>
            <p:nvPr/>
          </p:nvSpPr>
          <p:spPr>
            <a:xfrm>
              <a:off x="2755514" y="7063957"/>
              <a:ext cx="3200328" cy="4591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      10</a:t>
              </a:r>
              <a:endParaRPr lang="ru-RU" altLang="ru-RU" sz="6000" b="1" dirty="0">
                <a:solidFill>
                  <a:srgbClr val="FFFFFF"/>
                </a:solidFill>
                <a:sym typeface="Lato" panose="020F0502020204030203" charset="0"/>
              </a:endParaRPr>
            </a:p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классы</a:t>
              </a:r>
              <a:endParaRPr lang="ru-RU" altLang="ru-RU" sz="6000" dirty="0"/>
            </a:p>
          </p:txBody>
        </p:sp>
        <p:sp>
          <p:nvSpPr>
            <p:cNvPr id="24589" name="Google Shape;381;p15"/>
            <p:cNvSpPr/>
            <p:nvPr/>
          </p:nvSpPr>
          <p:spPr>
            <a:xfrm>
              <a:off x="6367928" y="7842695"/>
              <a:ext cx="10722728" cy="2625683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2 из :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История/Обществознание/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Литература/Иностранный язык/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Информатика/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География/Физика/Химия/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4590" name="Google Shape;372;p15"/>
            <p:cNvSpPr txBox="1"/>
            <p:nvPr/>
          </p:nvSpPr>
          <p:spPr>
            <a:xfrm>
              <a:off x="17704746" y="7136270"/>
              <a:ext cx="3258324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  <p:sp>
          <p:nvSpPr>
            <p:cNvPr id="24591" name="Google Shape;372;p15"/>
            <p:cNvSpPr txBox="1"/>
            <p:nvPr/>
          </p:nvSpPr>
          <p:spPr>
            <a:xfrm>
              <a:off x="17838037" y="8839499"/>
              <a:ext cx="2991744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5400" b="1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6" name="Google Shape;186;p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6147" name="Google Shape;187;p5"/>
          <p:cNvGrpSpPr/>
          <p:nvPr/>
        </p:nvGrpSpPr>
        <p:grpSpPr>
          <a:xfrm>
            <a:off x="1225550" y="622300"/>
            <a:ext cx="21926550" cy="12471400"/>
            <a:chOff x="2451357" y="2548699"/>
            <a:chExt cx="19610404" cy="8598955"/>
          </a:xfrm>
        </p:grpSpPr>
        <p:sp>
          <p:nvSpPr>
            <p:cNvPr id="188" name="Google Shape;188;p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6150" name="Google Shape;189;p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6148" name="Google Shape;353;p15"/>
          <p:cNvSpPr txBox="1"/>
          <p:nvPr/>
        </p:nvSpPr>
        <p:spPr>
          <a:xfrm>
            <a:off x="2457450" y="1414463"/>
            <a:ext cx="19381788" cy="12319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60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</a:t>
            </a:r>
            <a:endParaRPr lang="ru-RU" altLang="ru-RU" sz="60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just" eaLnBrk="1" hangingPunct="1"/>
            <a:endParaRPr lang="ru-RU" altLang="ru-RU" sz="4000" b="1" dirty="0">
              <a:solidFill>
                <a:schemeClr val="bg1"/>
              </a:solidFill>
            </a:endParaRPr>
          </a:p>
          <a:p>
            <a:pPr lvl="0" algn="just" eaLnBrk="1" hangingPunct="1"/>
            <a:endParaRPr lang="ru-RU" altLang="ru-RU" sz="4000" b="1" dirty="0">
              <a:solidFill>
                <a:schemeClr val="bg1"/>
              </a:solidFill>
            </a:endParaRPr>
          </a:p>
          <a:p>
            <a:pPr lvl="0" algn="just" eaLnBrk="1" hangingPunct="1">
              <a:lnSpc>
                <a:spcPct val="200000"/>
              </a:lnSpc>
            </a:pPr>
            <a:r>
              <a:rPr lang="ru-RU" altLang="ru-RU" sz="4800" b="1" dirty="0">
                <a:solidFill>
                  <a:srgbClr val="FFFF00"/>
                </a:solidFill>
              </a:rPr>
              <a:t>Цель ВПР - </a:t>
            </a:r>
            <a:r>
              <a:rPr lang="ru-RU" altLang="ru-RU" sz="4800" b="1" dirty="0">
                <a:solidFill>
                  <a:schemeClr val="bg1"/>
                </a:solidFill>
              </a:rPr>
              <a:t>осуществление мониторинга уровня и качества подготовки обучающихся в соответствии с федеральными государственными образовательными стандартами </a:t>
            </a:r>
            <a:r>
              <a:rPr lang="ru-RU" altLang="ru-RU" sz="4800" b="1" dirty="0">
                <a:solidFill>
                  <a:srgbClr val="FFFF00"/>
                </a:solidFill>
              </a:rPr>
              <a:t>(ФГОС) </a:t>
            </a:r>
            <a:r>
              <a:rPr lang="ru-RU" altLang="ru-RU" sz="4800" b="1" dirty="0">
                <a:solidFill>
                  <a:schemeClr val="bg1"/>
                </a:solidFill>
              </a:rPr>
              <a:t>и федеральными основными образовательными программами </a:t>
            </a:r>
            <a:r>
              <a:rPr lang="ru-RU" altLang="ru-RU" sz="4800" b="1" dirty="0">
                <a:solidFill>
                  <a:srgbClr val="FFFF00"/>
                </a:solidFill>
              </a:rPr>
              <a:t>(ФОП)</a:t>
            </a:r>
            <a:endParaRPr lang="ru-RU" altLang="ru-RU" sz="4000" dirty="0">
              <a:solidFill>
                <a:srgbClr val="FFFF00"/>
              </a:solidFill>
              <a:latin typeface="Edwardian Script ITC" panose="030303020407070D0804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0" name="Google Shape;200;p6"/>
          <p:cNvSpPr/>
          <p:nvPr/>
        </p:nvSpPr>
        <p:spPr>
          <a:xfrm>
            <a:off x="-49212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8195" name="Google Shape;201;p6"/>
          <p:cNvGrpSpPr/>
          <p:nvPr/>
        </p:nvGrpSpPr>
        <p:grpSpPr>
          <a:xfrm>
            <a:off x="360363" y="622300"/>
            <a:ext cx="23706137" cy="12580938"/>
            <a:chOff x="2451357" y="2548699"/>
            <a:chExt cx="19610404" cy="8598955"/>
          </a:xfrm>
        </p:grpSpPr>
        <p:sp>
          <p:nvSpPr>
            <p:cNvPr id="202" name="Google Shape;202;p6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198" name="Google Shape;203;p6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rgbClr val="262626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8196" name="Google Shape;205;p6"/>
          <p:cNvSpPr txBox="1"/>
          <p:nvPr/>
        </p:nvSpPr>
        <p:spPr>
          <a:xfrm>
            <a:off x="879475" y="1281113"/>
            <a:ext cx="22436138" cy="11282362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60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 - 2025</a:t>
            </a:r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/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/>
            <a:r>
              <a:rPr lang="ru-RU" altLang="ru-RU" sz="6000" b="1" i="1" dirty="0">
                <a:solidFill>
                  <a:srgbClr val="FFFF00"/>
                </a:solidFill>
                <a:sym typeface="Lato Black" panose="020F0802020204030203" charset="0"/>
              </a:rPr>
              <a:t>Приказ Рособрнадзора № 991 от 07.05.2025:</a:t>
            </a:r>
            <a:endParaRPr lang="ru-RU" altLang="ru-RU" sz="6000" b="1" i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just" eaLnBrk="1" hangingPunct="1"/>
            <a:endParaRPr lang="ru-RU" altLang="ru-RU" sz="6000" b="1" i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6000" b="1" dirty="0">
                <a:solidFill>
                  <a:schemeClr val="bg1"/>
                </a:solidFill>
                <a:sym typeface="Lato Black" panose="020F0802020204030203" charset="0"/>
              </a:rPr>
              <a:t>- состав участников</a:t>
            </a:r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6000" b="1" dirty="0">
                <a:solidFill>
                  <a:schemeClr val="bg1"/>
                </a:solidFill>
                <a:sym typeface="Lato Black" panose="020F0802020204030203" charset="0"/>
              </a:rPr>
              <a:t>- сроки</a:t>
            </a:r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6000" b="1" dirty="0">
                <a:solidFill>
                  <a:schemeClr val="bg1"/>
                </a:solidFill>
                <a:sym typeface="Lato Black" panose="020F0802020204030203" charset="0"/>
              </a:rPr>
              <a:t>- продолжительность</a:t>
            </a:r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6000" b="1" dirty="0">
                <a:solidFill>
                  <a:schemeClr val="bg1"/>
                </a:solidFill>
                <a:sym typeface="Lato Black" panose="020F0802020204030203" charset="0"/>
              </a:rPr>
              <a:t>- перечень учебных предметов </a:t>
            </a:r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>
              <a:lnSpc>
                <a:spcPct val="150000"/>
              </a:lnSpc>
              <a:buFontTx/>
              <a:buChar char="-"/>
            </a:pPr>
            <a:r>
              <a:rPr lang="ru-RU" altLang="ru-RU" sz="6000" b="1" dirty="0">
                <a:solidFill>
                  <a:schemeClr val="bg1"/>
                </a:solidFill>
                <a:sym typeface="Lato Black" panose="020F0802020204030203" charset="0"/>
              </a:rPr>
              <a:t> </a:t>
            </a:r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buFont typeface="Arial" panose="020B0604020202020204" pitchFamily="34" charset="0"/>
              <a:buChar char="•"/>
            </a:pPr>
            <a:endParaRPr lang="ru-RU" alt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6" name="Google Shape;186;p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0243" name="Google Shape;187;p5"/>
          <p:cNvGrpSpPr/>
          <p:nvPr/>
        </p:nvGrpSpPr>
        <p:grpSpPr>
          <a:xfrm>
            <a:off x="1225550" y="622300"/>
            <a:ext cx="21926550" cy="12471400"/>
            <a:chOff x="2451357" y="2548699"/>
            <a:chExt cx="19610404" cy="8598955"/>
          </a:xfrm>
        </p:grpSpPr>
        <p:sp>
          <p:nvSpPr>
            <p:cNvPr id="188" name="Google Shape;188;p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0246" name="Google Shape;189;p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0244" name="Google Shape;353;p15"/>
          <p:cNvSpPr txBox="1"/>
          <p:nvPr/>
        </p:nvSpPr>
        <p:spPr>
          <a:xfrm>
            <a:off x="2457450" y="1414463"/>
            <a:ext cx="19381788" cy="1231900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60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</a:t>
            </a:r>
            <a:endParaRPr lang="ru-RU" altLang="ru-RU" sz="60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just" eaLnBrk="1" hangingPunct="1"/>
            <a:endParaRPr lang="ru-RU" altLang="ru-RU" sz="4000" b="1" dirty="0">
              <a:solidFill>
                <a:schemeClr val="bg1"/>
              </a:solidFill>
            </a:endParaRPr>
          </a:p>
          <a:p>
            <a:pPr lvl="0" algn="just" eaLnBrk="1" hangingPunct="1"/>
            <a:endParaRPr lang="ru-RU" altLang="ru-RU" sz="4000" b="1" dirty="0">
              <a:solidFill>
                <a:schemeClr val="bg1"/>
              </a:solidFill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4800" b="1" dirty="0">
                <a:solidFill>
                  <a:srgbClr val="FFFF00"/>
                </a:solidFill>
              </a:rPr>
              <a:t>ВПР рекомендуется использовать как форму промежуточной аттестации в качестве итоговых контрольных работ.</a:t>
            </a:r>
            <a:endParaRPr lang="ru-RU" altLang="ru-RU" sz="4800" b="1" dirty="0">
              <a:solidFill>
                <a:srgbClr val="FFFF00"/>
              </a:solidFill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4800" dirty="0">
                <a:solidFill>
                  <a:schemeClr val="bg1"/>
                </a:solidFill>
              </a:rPr>
              <a:t>Образовательной организации при проведении промежуточной аттестации обучающихся необходимо избегать дублирования оценочных процедур (контрольных работ) в классах по тем учебным предметам, по которым проводится ВПР.</a:t>
            </a:r>
            <a:endParaRPr lang="ru-RU" altLang="ru-RU" sz="4800" dirty="0">
              <a:solidFill>
                <a:schemeClr val="bg1"/>
              </a:solidFill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4800" dirty="0">
                <a:solidFill>
                  <a:schemeClr val="bg1"/>
                </a:solidFill>
              </a:rPr>
              <a:t>(</a:t>
            </a:r>
            <a:r>
              <a:rPr lang="ru-RU" altLang="ru-RU" sz="4800" i="1" dirty="0">
                <a:solidFill>
                  <a:schemeClr val="bg1"/>
                </a:solidFill>
              </a:rPr>
              <a:t>Письмо Минпросвещения России от 01.10.2021 №СК-403/08</a:t>
            </a:r>
            <a:r>
              <a:rPr lang="ru-RU" altLang="ru-RU" sz="4000" dirty="0">
                <a:solidFill>
                  <a:schemeClr val="bg1"/>
                </a:solidFill>
              </a:rPr>
              <a:t>)</a:t>
            </a:r>
            <a:endParaRPr lang="ru-RU" altLang="ru-RU" sz="4000" dirty="0">
              <a:solidFill>
                <a:schemeClr val="bg1"/>
              </a:solidFill>
            </a:endParaRPr>
          </a:p>
          <a:p>
            <a:pPr lvl="0" algn="ctr" eaLnBrk="1" hangingPunct="1"/>
            <a:endParaRPr lang="ru-RU" altLang="ru-RU" sz="4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6" name="Google Shape;186;p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2291" name="Google Shape;187;p5"/>
          <p:cNvGrpSpPr/>
          <p:nvPr/>
        </p:nvGrpSpPr>
        <p:grpSpPr>
          <a:xfrm>
            <a:off x="1225550" y="328613"/>
            <a:ext cx="21926550" cy="13387387"/>
            <a:chOff x="2451357" y="2548699"/>
            <a:chExt cx="19610404" cy="8598955"/>
          </a:xfrm>
        </p:grpSpPr>
        <p:sp>
          <p:nvSpPr>
            <p:cNvPr id="188" name="Google Shape;188;p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2294" name="Google Shape;189;p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2292" name="Google Shape;353;p15"/>
          <p:cNvSpPr txBox="1"/>
          <p:nvPr/>
        </p:nvSpPr>
        <p:spPr>
          <a:xfrm>
            <a:off x="1704975" y="1330325"/>
            <a:ext cx="20134263" cy="123348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6000" b="1" dirty="0">
                <a:solidFill>
                  <a:srgbClr val="FFFF00"/>
                </a:solidFill>
                <a:sym typeface="Lato Black" panose="020F0802020204030203" charset="0"/>
              </a:rPr>
              <a:t>РЕЗУЛЬТАТЫ ВПР </a:t>
            </a:r>
            <a:endParaRPr lang="ru-RU" altLang="ru-RU" sz="60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4400" b="1" dirty="0">
                <a:solidFill>
                  <a:schemeClr val="bg1"/>
                </a:solidFill>
                <a:sym typeface="Lato Black" panose="020F0802020204030203" charset="0"/>
              </a:rPr>
              <a:t>- </a:t>
            </a: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выполнение заданий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- статистика по отметкам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- распределение первичных баллов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- выполнение заданий группами участников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- сравнение отметок с отметками по журналу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- достижение планируемых результатов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>
              <a:lnSpc>
                <a:spcPct val="150000"/>
              </a:lnSpc>
            </a:pPr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- индивидуальные результаты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/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just" eaLnBrk="1" hangingPunct="1"/>
            <a:endParaRPr lang="ru-RU" altLang="ru-RU" sz="60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sz="6000" dirty="0">
              <a:latin typeface="Edwardian Script ITC" panose="030303020407070D0804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" name="Google Shape;349;p1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4339" name="Google Shape;350;p15"/>
          <p:cNvGrpSpPr/>
          <p:nvPr/>
        </p:nvGrpSpPr>
        <p:grpSpPr>
          <a:xfrm>
            <a:off x="200025" y="311150"/>
            <a:ext cx="23628350" cy="13093700"/>
            <a:chOff x="2451357" y="2548699"/>
            <a:chExt cx="19610404" cy="8598955"/>
          </a:xfrm>
        </p:grpSpPr>
        <p:sp>
          <p:nvSpPr>
            <p:cNvPr id="351" name="Google Shape;351;p1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4351" name="Google Shape;352;p1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4340" name="Google Shape;353;p15"/>
          <p:cNvSpPr txBox="1"/>
          <p:nvPr/>
        </p:nvSpPr>
        <p:spPr>
          <a:xfrm>
            <a:off x="2322513" y="1473200"/>
            <a:ext cx="19383375" cy="173513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54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</a:t>
            </a:r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2025/2026 учебный год 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dirty="0"/>
          </a:p>
        </p:txBody>
      </p:sp>
      <p:grpSp>
        <p:nvGrpSpPr>
          <p:cNvPr id="14341" name="Google Shape;354;p15"/>
          <p:cNvGrpSpPr/>
          <p:nvPr/>
        </p:nvGrpSpPr>
        <p:grpSpPr>
          <a:xfrm>
            <a:off x="1328738" y="3632200"/>
            <a:ext cx="21283612" cy="8145463"/>
            <a:chOff x="2592603" y="4955299"/>
            <a:chExt cx="18838786" cy="5506348"/>
          </a:xfrm>
        </p:grpSpPr>
        <p:sp>
          <p:nvSpPr>
            <p:cNvPr id="14342" name="Google Shape;356;p15"/>
            <p:cNvSpPr/>
            <p:nvPr/>
          </p:nvSpPr>
          <p:spPr>
            <a:xfrm>
              <a:off x="2592603" y="5003465"/>
              <a:ext cx="3363239" cy="5458182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4343" name="Google Shape;359;p15"/>
            <p:cNvSpPr/>
            <p:nvPr/>
          </p:nvSpPr>
          <p:spPr>
            <a:xfrm>
              <a:off x="6285603" y="5048358"/>
              <a:ext cx="10805053" cy="107683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4344" name="Google Shape;360;p15"/>
            <p:cNvSpPr/>
            <p:nvPr/>
          </p:nvSpPr>
          <p:spPr>
            <a:xfrm>
              <a:off x="17548345" y="4955299"/>
              <a:ext cx="3883044" cy="5458182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4345" name="Google Shape;365;p15"/>
            <p:cNvSpPr/>
            <p:nvPr/>
          </p:nvSpPr>
          <p:spPr>
            <a:xfrm>
              <a:off x="6290408" y="6444772"/>
              <a:ext cx="10722729" cy="1326068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Математика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4346" name="Google Shape;370;p15"/>
            <p:cNvSpPr txBox="1"/>
            <p:nvPr/>
          </p:nvSpPr>
          <p:spPr>
            <a:xfrm>
              <a:off x="7951578" y="5367942"/>
              <a:ext cx="7473101" cy="5845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Русский язык</a:t>
              </a:r>
              <a:endParaRPr lang="ru-RU" altLang="ru-RU" sz="5400" b="1" dirty="0"/>
            </a:p>
          </p:txBody>
        </p:sp>
        <p:sp>
          <p:nvSpPr>
            <p:cNvPr id="14347" name="Google Shape;372;p15"/>
            <p:cNvSpPr txBox="1"/>
            <p:nvPr/>
          </p:nvSpPr>
          <p:spPr>
            <a:xfrm>
              <a:off x="18163768" y="7154173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14348" name="Google Shape;375;p15"/>
            <p:cNvSpPr txBox="1"/>
            <p:nvPr/>
          </p:nvSpPr>
          <p:spPr>
            <a:xfrm>
              <a:off x="2755514" y="7063957"/>
              <a:ext cx="3200328" cy="4591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      4 классы</a:t>
              </a:r>
              <a:endParaRPr lang="ru-RU" altLang="ru-RU" sz="6000" dirty="0"/>
            </a:p>
          </p:txBody>
        </p:sp>
        <p:sp>
          <p:nvSpPr>
            <p:cNvPr id="14349" name="Google Shape;381;p15"/>
            <p:cNvSpPr/>
            <p:nvPr/>
          </p:nvSpPr>
          <p:spPr>
            <a:xfrm>
              <a:off x="6326765" y="8133796"/>
              <a:ext cx="10722728" cy="227968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2 из: Окружающий мир/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Литературное чтение/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Иностранный язык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" name="Google Shape;349;p1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6387" name="Google Shape;350;p15"/>
          <p:cNvGrpSpPr/>
          <p:nvPr/>
        </p:nvGrpSpPr>
        <p:grpSpPr>
          <a:xfrm>
            <a:off x="374650" y="311150"/>
            <a:ext cx="23628350" cy="13093700"/>
            <a:chOff x="2451357" y="2548699"/>
            <a:chExt cx="19610404" cy="8598955"/>
          </a:xfrm>
        </p:grpSpPr>
        <p:sp>
          <p:nvSpPr>
            <p:cNvPr id="351" name="Google Shape;351;p1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6403" name="Google Shape;352;p1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6388" name="Google Shape;353;p15"/>
          <p:cNvSpPr txBox="1"/>
          <p:nvPr/>
        </p:nvSpPr>
        <p:spPr>
          <a:xfrm>
            <a:off x="2322513" y="1473200"/>
            <a:ext cx="19383375" cy="173513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54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</a:t>
            </a:r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2025/2026 учебный год 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dirty="0"/>
          </a:p>
        </p:txBody>
      </p:sp>
      <p:grpSp>
        <p:nvGrpSpPr>
          <p:cNvPr id="16389" name="Google Shape;354;p15"/>
          <p:cNvGrpSpPr/>
          <p:nvPr/>
        </p:nvGrpSpPr>
        <p:grpSpPr>
          <a:xfrm>
            <a:off x="1328738" y="3390900"/>
            <a:ext cx="21604287" cy="8861425"/>
            <a:chOff x="2592603" y="4959609"/>
            <a:chExt cx="18806411" cy="5502038"/>
          </a:xfrm>
        </p:grpSpPr>
        <p:sp>
          <p:nvSpPr>
            <p:cNvPr id="16390" name="Google Shape;356;p15"/>
            <p:cNvSpPr/>
            <p:nvPr/>
          </p:nvSpPr>
          <p:spPr>
            <a:xfrm>
              <a:off x="2592603" y="5003465"/>
              <a:ext cx="3363239" cy="5458182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6391" name="Google Shape;359;p15"/>
            <p:cNvSpPr/>
            <p:nvPr/>
          </p:nvSpPr>
          <p:spPr>
            <a:xfrm>
              <a:off x="6285603" y="5048358"/>
              <a:ext cx="10805053" cy="107683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6392" name="Google Shape;360;p15"/>
            <p:cNvSpPr/>
            <p:nvPr/>
          </p:nvSpPr>
          <p:spPr>
            <a:xfrm>
              <a:off x="17515970" y="4959609"/>
              <a:ext cx="3883044" cy="5458182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6393" name="Google Shape;365;p15"/>
            <p:cNvSpPr/>
            <p:nvPr/>
          </p:nvSpPr>
          <p:spPr>
            <a:xfrm>
              <a:off x="6290408" y="6444772"/>
              <a:ext cx="10722729" cy="107834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Математика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6394" name="Google Shape;370;p15"/>
            <p:cNvSpPr txBox="1"/>
            <p:nvPr/>
          </p:nvSpPr>
          <p:spPr>
            <a:xfrm>
              <a:off x="7951578" y="5367942"/>
              <a:ext cx="7473101" cy="5845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Русский язык</a:t>
              </a:r>
              <a:endParaRPr lang="ru-RU" altLang="ru-RU" sz="5400" b="1" dirty="0"/>
            </a:p>
          </p:txBody>
        </p:sp>
        <p:sp>
          <p:nvSpPr>
            <p:cNvPr id="16395" name="Google Shape;372;p15"/>
            <p:cNvSpPr txBox="1"/>
            <p:nvPr/>
          </p:nvSpPr>
          <p:spPr>
            <a:xfrm>
              <a:off x="17701472" y="5291302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16396" name="Google Shape;375;p15"/>
            <p:cNvSpPr txBox="1"/>
            <p:nvPr/>
          </p:nvSpPr>
          <p:spPr>
            <a:xfrm>
              <a:off x="2755514" y="7063957"/>
              <a:ext cx="3200328" cy="4591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      5 классы</a:t>
              </a:r>
              <a:endParaRPr lang="ru-RU" altLang="ru-RU" sz="6000" dirty="0"/>
            </a:p>
          </p:txBody>
        </p:sp>
        <p:sp>
          <p:nvSpPr>
            <p:cNvPr id="16397" name="Google Shape;381;p15"/>
            <p:cNvSpPr/>
            <p:nvPr/>
          </p:nvSpPr>
          <p:spPr>
            <a:xfrm>
              <a:off x="6367928" y="7842696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История/Литература/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Иностранный язык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6398" name="Google Shape;381;p15"/>
            <p:cNvSpPr/>
            <p:nvPr/>
          </p:nvSpPr>
          <p:spPr>
            <a:xfrm>
              <a:off x="6367928" y="9301377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География/Биология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6399" name="Google Shape;372;p15"/>
            <p:cNvSpPr txBox="1"/>
            <p:nvPr/>
          </p:nvSpPr>
          <p:spPr>
            <a:xfrm>
              <a:off x="17637068" y="6374444"/>
              <a:ext cx="352178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  <p:sp>
          <p:nvSpPr>
            <p:cNvPr id="16400" name="Google Shape;372;p15"/>
            <p:cNvSpPr txBox="1"/>
            <p:nvPr/>
          </p:nvSpPr>
          <p:spPr>
            <a:xfrm>
              <a:off x="17780100" y="8061759"/>
              <a:ext cx="2848478" cy="62194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16401" name="Google Shape;372;p15"/>
            <p:cNvSpPr txBox="1"/>
            <p:nvPr/>
          </p:nvSpPr>
          <p:spPr>
            <a:xfrm>
              <a:off x="17816696" y="9392581"/>
              <a:ext cx="2848478" cy="62194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" name="Google Shape;349;p1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18435" name="Google Shape;350;p15"/>
          <p:cNvGrpSpPr/>
          <p:nvPr/>
        </p:nvGrpSpPr>
        <p:grpSpPr>
          <a:xfrm>
            <a:off x="200025" y="311150"/>
            <a:ext cx="23628350" cy="13093700"/>
            <a:chOff x="2451357" y="2548699"/>
            <a:chExt cx="19610404" cy="8598955"/>
          </a:xfrm>
        </p:grpSpPr>
        <p:sp>
          <p:nvSpPr>
            <p:cNvPr id="351" name="Google Shape;351;p1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8451" name="Google Shape;352;p1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8436" name="Google Shape;353;p15"/>
          <p:cNvSpPr txBox="1"/>
          <p:nvPr/>
        </p:nvSpPr>
        <p:spPr>
          <a:xfrm>
            <a:off x="2322513" y="1473200"/>
            <a:ext cx="19383375" cy="173513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54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</a:t>
            </a:r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2025/2026 учебный год 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dirty="0"/>
          </a:p>
        </p:txBody>
      </p:sp>
      <p:grpSp>
        <p:nvGrpSpPr>
          <p:cNvPr id="18437" name="Google Shape;354;p15"/>
          <p:cNvGrpSpPr/>
          <p:nvPr/>
        </p:nvGrpSpPr>
        <p:grpSpPr>
          <a:xfrm>
            <a:off x="1328738" y="3684588"/>
            <a:ext cx="21453475" cy="8093075"/>
            <a:chOff x="2592603" y="4990669"/>
            <a:chExt cx="18988904" cy="5470978"/>
          </a:xfrm>
        </p:grpSpPr>
        <p:sp>
          <p:nvSpPr>
            <p:cNvPr id="18438" name="Google Shape;356;p15"/>
            <p:cNvSpPr/>
            <p:nvPr/>
          </p:nvSpPr>
          <p:spPr>
            <a:xfrm>
              <a:off x="2592603" y="5003465"/>
              <a:ext cx="3363239" cy="5458182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8439" name="Google Shape;359;p15"/>
            <p:cNvSpPr/>
            <p:nvPr/>
          </p:nvSpPr>
          <p:spPr>
            <a:xfrm>
              <a:off x="6285603" y="5048358"/>
              <a:ext cx="10805053" cy="107683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8440" name="Google Shape;360;p15"/>
            <p:cNvSpPr/>
            <p:nvPr/>
          </p:nvSpPr>
          <p:spPr>
            <a:xfrm>
              <a:off x="17548349" y="4990669"/>
              <a:ext cx="4033158" cy="5458182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8441" name="Google Shape;365;p15"/>
            <p:cNvSpPr/>
            <p:nvPr/>
          </p:nvSpPr>
          <p:spPr>
            <a:xfrm>
              <a:off x="6290408" y="6444772"/>
              <a:ext cx="10722729" cy="107834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Математика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8442" name="Google Shape;370;p15"/>
            <p:cNvSpPr txBox="1"/>
            <p:nvPr/>
          </p:nvSpPr>
          <p:spPr>
            <a:xfrm>
              <a:off x="7951578" y="5367942"/>
              <a:ext cx="7473101" cy="5845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Русский язык</a:t>
              </a:r>
              <a:endParaRPr lang="ru-RU" altLang="ru-RU" sz="5400" b="1" dirty="0"/>
            </a:p>
          </p:txBody>
        </p:sp>
        <p:sp>
          <p:nvSpPr>
            <p:cNvPr id="18443" name="Google Shape;372;p15"/>
            <p:cNvSpPr txBox="1"/>
            <p:nvPr/>
          </p:nvSpPr>
          <p:spPr>
            <a:xfrm>
              <a:off x="17797357" y="6397920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  <p:sp>
          <p:nvSpPr>
            <p:cNvPr id="18444" name="Google Shape;375;p15"/>
            <p:cNvSpPr txBox="1"/>
            <p:nvPr/>
          </p:nvSpPr>
          <p:spPr>
            <a:xfrm>
              <a:off x="2755514" y="7063957"/>
              <a:ext cx="3200328" cy="4591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      6 классы</a:t>
              </a:r>
              <a:endParaRPr lang="ru-RU" altLang="ru-RU" sz="6000" dirty="0"/>
            </a:p>
          </p:txBody>
        </p:sp>
        <p:sp>
          <p:nvSpPr>
            <p:cNvPr id="18445" name="Google Shape;381;p15"/>
            <p:cNvSpPr/>
            <p:nvPr/>
          </p:nvSpPr>
          <p:spPr>
            <a:xfrm>
              <a:off x="6367928" y="7842696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История/Обществознание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Литература/Иностранный язык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8446" name="Google Shape;381;p15"/>
            <p:cNvSpPr/>
            <p:nvPr/>
          </p:nvSpPr>
          <p:spPr>
            <a:xfrm>
              <a:off x="6367928" y="9301377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География/Биология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18447" name="Google Shape;372;p15"/>
            <p:cNvSpPr txBox="1"/>
            <p:nvPr/>
          </p:nvSpPr>
          <p:spPr>
            <a:xfrm>
              <a:off x="17754243" y="5316858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18448" name="Google Shape;372;p15"/>
            <p:cNvSpPr txBox="1"/>
            <p:nvPr/>
          </p:nvSpPr>
          <p:spPr>
            <a:xfrm>
              <a:off x="17754243" y="8031963"/>
              <a:ext cx="2955855" cy="56881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18449" name="Google Shape;372;p15"/>
            <p:cNvSpPr txBox="1"/>
            <p:nvPr/>
          </p:nvSpPr>
          <p:spPr>
            <a:xfrm>
              <a:off x="17824824" y="9240407"/>
              <a:ext cx="2955855" cy="56881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9" name="Google Shape;349;p15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lIns="91425" tIns="45700" rIns="91425" bIns="45700" anchor="ctr"/>
          <a:p>
            <a:pPr algn="ctr" eaLnBrk="1" hangingPunct="1">
              <a:buClr>
                <a:srgbClr val="000000"/>
              </a:buClr>
              <a:buNone/>
            </a:pPr>
            <a:endParaRPr lang="zh-CN" altLang="x-none" sz="36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20483" name="Google Shape;350;p15"/>
          <p:cNvGrpSpPr/>
          <p:nvPr/>
        </p:nvGrpSpPr>
        <p:grpSpPr>
          <a:xfrm>
            <a:off x="200025" y="311150"/>
            <a:ext cx="23628350" cy="13093700"/>
            <a:chOff x="2451357" y="2548699"/>
            <a:chExt cx="19610404" cy="8598955"/>
          </a:xfrm>
        </p:grpSpPr>
        <p:sp>
          <p:nvSpPr>
            <p:cNvPr id="351" name="Google Shape;351;p15"/>
            <p:cNvSpPr/>
            <p:nvPr/>
          </p:nvSpPr>
          <p:spPr>
            <a:xfrm>
              <a:off x="2451357" y="2548699"/>
              <a:ext cx="19610404" cy="85989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45700" rIns="91425" bIns="45700" anchor="ctr"/>
            <a:p>
              <a:pPr algn="ctr" eaLnBrk="1" hangingPunct="1">
                <a:buClr>
                  <a:srgbClr val="000000"/>
                </a:buClr>
                <a:buNone/>
              </a:pPr>
              <a:endParaRPr lang="zh-CN" altLang="x-none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0499" name="Google Shape;352;p15"/>
            <p:cNvSpPr/>
            <p:nvPr/>
          </p:nvSpPr>
          <p:spPr>
            <a:xfrm>
              <a:off x="2880524" y="2999001"/>
              <a:ext cx="18679381" cy="7711472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20484" name="Google Shape;353;p15"/>
          <p:cNvSpPr txBox="1"/>
          <p:nvPr/>
        </p:nvSpPr>
        <p:spPr>
          <a:xfrm>
            <a:off x="2322513" y="1473200"/>
            <a:ext cx="19383375" cy="1735138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lvl="0" algn="ctr" eaLnBrk="1" hangingPunct="1"/>
            <a:r>
              <a:rPr lang="ru-RU" altLang="ru-RU" sz="5400" b="1" dirty="0">
                <a:solidFill>
                  <a:srgbClr val="FFFF00"/>
                </a:solidFill>
                <a:sym typeface="Lato Black" panose="020F0802020204030203" charset="0"/>
              </a:rPr>
              <a:t>ВСЕРОССИЙСКИЕ ПРОВЕРОЧНЫЕ РАБОТЫ (ВПР)</a:t>
            </a:r>
            <a:endParaRPr lang="ru-RU" altLang="ru-RU" sz="5400" b="1" dirty="0">
              <a:solidFill>
                <a:srgbClr val="FFFF00"/>
              </a:solidFill>
              <a:sym typeface="Lato Black" panose="020F0802020204030203" charset="0"/>
            </a:endParaRPr>
          </a:p>
          <a:p>
            <a:pPr lvl="0" algn="ctr" eaLnBrk="1" hangingPunct="1"/>
            <a:r>
              <a:rPr lang="ru-RU" altLang="ru-RU" sz="5400" b="1" dirty="0">
                <a:solidFill>
                  <a:schemeClr val="bg1"/>
                </a:solidFill>
                <a:sym typeface="Lato Black" panose="020F0802020204030203" charset="0"/>
              </a:rPr>
              <a:t>2025/2026 учебный год  </a:t>
            </a:r>
            <a:endParaRPr lang="ru-RU" altLang="ru-RU" sz="5400" b="1" dirty="0">
              <a:solidFill>
                <a:schemeClr val="bg1"/>
              </a:solidFill>
              <a:sym typeface="Lato Black" panose="020F0802020204030203" charset="0"/>
            </a:endParaRPr>
          </a:p>
          <a:p>
            <a:pPr lvl="0" algn="ctr" eaLnBrk="1" hangingPunct="1"/>
            <a:endParaRPr lang="ru-RU" altLang="ru-RU" dirty="0"/>
          </a:p>
        </p:txBody>
      </p:sp>
      <p:grpSp>
        <p:nvGrpSpPr>
          <p:cNvPr id="20485" name="Google Shape;354;p15"/>
          <p:cNvGrpSpPr/>
          <p:nvPr/>
        </p:nvGrpSpPr>
        <p:grpSpPr>
          <a:xfrm>
            <a:off x="1328738" y="3703638"/>
            <a:ext cx="21320125" cy="8159750"/>
            <a:chOff x="2592603" y="5003465"/>
            <a:chExt cx="18870771" cy="5516052"/>
          </a:xfrm>
        </p:grpSpPr>
        <p:sp>
          <p:nvSpPr>
            <p:cNvPr id="20486" name="Google Shape;356;p15"/>
            <p:cNvSpPr/>
            <p:nvPr/>
          </p:nvSpPr>
          <p:spPr>
            <a:xfrm>
              <a:off x="2592603" y="5003465"/>
              <a:ext cx="3363239" cy="5458182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FFFFF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0487" name="Google Shape;359;p15"/>
            <p:cNvSpPr/>
            <p:nvPr/>
          </p:nvSpPr>
          <p:spPr>
            <a:xfrm>
              <a:off x="6285603" y="5048358"/>
              <a:ext cx="10805053" cy="107683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0488" name="Google Shape;360;p15"/>
            <p:cNvSpPr/>
            <p:nvPr/>
          </p:nvSpPr>
          <p:spPr>
            <a:xfrm>
              <a:off x="17580330" y="5061335"/>
              <a:ext cx="3883044" cy="5458182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endParaRPr lang="ru-RU" altLang="ru-RU" sz="3600" dirty="0">
                <a:solidFill>
                  <a:srgbClr val="7F7F7F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0489" name="Google Shape;365;p15"/>
            <p:cNvSpPr/>
            <p:nvPr/>
          </p:nvSpPr>
          <p:spPr>
            <a:xfrm>
              <a:off x="6290408" y="6444772"/>
              <a:ext cx="10722729" cy="1078340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Математика</a:t>
              </a:r>
              <a:endParaRPr lang="ru-RU" altLang="ru-RU" sz="54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0490" name="Google Shape;370;p15"/>
            <p:cNvSpPr txBox="1"/>
            <p:nvPr/>
          </p:nvSpPr>
          <p:spPr>
            <a:xfrm>
              <a:off x="7951578" y="5367942"/>
              <a:ext cx="7473101" cy="5845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Русский язык</a:t>
              </a:r>
              <a:endParaRPr lang="ru-RU" altLang="ru-RU" sz="5400" b="1" dirty="0"/>
            </a:p>
          </p:txBody>
        </p:sp>
        <p:sp>
          <p:nvSpPr>
            <p:cNvPr id="20491" name="Google Shape;372;p15"/>
            <p:cNvSpPr txBox="1"/>
            <p:nvPr/>
          </p:nvSpPr>
          <p:spPr>
            <a:xfrm>
              <a:off x="17783904" y="6309470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  <p:sp>
          <p:nvSpPr>
            <p:cNvPr id="20492" name="Google Shape;375;p15"/>
            <p:cNvSpPr txBox="1"/>
            <p:nvPr/>
          </p:nvSpPr>
          <p:spPr>
            <a:xfrm>
              <a:off x="2755514" y="7063957"/>
              <a:ext cx="3200328" cy="4591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      7</a:t>
              </a:r>
              <a:endParaRPr lang="ru-RU" altLang="ru-RU" sz="6000" b="1" dirty="0">
                <a:solidFill>
                  <a:srgbClr val="FFFFFF"/>
                </a:solidFill>
                <a:sym typeface="Lato" panose="020F0502020204030203" charset="0"/>
              </a:endParaRPr>
            </a:p>
            <a:p>
              <a:pPr lvl="0" eaLnBrk="1" hangingPunct="1"/>
              <a:r>
                <a:rPr lang="ru-RU" altLang="ru-RU" sz="6000" b="1" dirty="0">
                  <a:solidFill>
                    <a:srgbClr val="FFFFFF"/>
                  </a:solidFill>
                  <a:sym typeface="Lato" panose="020F0502020204030203" charset="0"/>
                </a:rPr>
                <a:t>классы</a:t>
              </a:r>
              <a:endParaRPr lang="ru-RU" altLang="ru-RU" sz="6000" dirty="0"/>
            </a:p>
          </p:txBody>
        </p:sp>
        <p:sp>
          <p:nvSpPr>
            <p:cNvPr id="20493" name="Google Shape;381;p15"/>
            <p:cNvSpPr/>
            <p:nvPr/>
          </p:nvSpPr>
          <p:spPr>
            <a:xfrm>
              <a:off x="6367928" y="7842696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История/Обществознание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Литература/Иностранный язык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0494" name="Google Shape;381;p15"/>
            <p:cNvSpPr/>
            <p:nvPr/>
          </p:nvSpPr>
          <p:spPr>
            <a:xfrm>
              <a:off x="6367928" y="9301377"/>
              <a:ext cx="10722728" cy="111641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 lIns="91425" tIns="45700" rIns="91425" bIns="45700" anchor="ctr" anchorCtr="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География/Биология/Физика/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  <a:p>
              <a:pPr lvl="0" algn="ctr" eaLnBrk="1" hangingPunct="1"/>
              <a:r>
                <a:rPr lang="ru-RU" altLang="ru-RU" sz="4800" b="1" dirty="0">
                  <a:solidFill>
                    <a:schemeClr val="bg1"/>
                  </a:solidFill>
                  <a:latin typeface="Montserrat Light" panose="00000400000000000000" charset="-52"/>
                  <a:sym typeface="Montserrat Light" panose="00000400000000000000" charset="-52"/>
                </a:rPr>
                <a:t>Информатика</a:t>
              </a:r>
              <a:endParaRPr lang="ru-RU" altLang="ru-RU" sz="4800" b="1" dirty="0">
                <a:solidFill>
                  <a:schemeClr val="bg1"/>
                </a:solidFill>
                <a:latin typeface="Montserrat Light" panose="00000400000000000000" charset="-52"/>
                <a:sym typeface="Montserrat Light" panose="00000400000000000000" charset="-52"/>
              </a:endParaRPr>
            </a:p>
          </p:txBody>
        </p:sp>
        <p:sp>
          <p:nvSpPr>
            <p:cNvPr id="20495" name="Google Shape;372;p15"/>
            <p:cNvSpPr txBox="1"/>
            <p:nvPr/>
          </p:nvSpPr>
          <p:spPr>
            <a:xfrm>
              <a:off x="17723796" y="5257734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20496" name="Google Shape;372;p15"/>
            <p:cNvSpPr txBox="1"/>
            <p:nvPr/>
          </p:nvSpPr>
          <p:spPr>
            <a:xfrm>
              <a:off x="17775345" y="8099085"/>
              <a:ext cx="3010790" cy="7378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 минут</a:t>
              </a:r>
              <a:endParaRPr lang="ru-RU" altLang="ru-RU" sz="5400" b="1" dirty="0"/>
            </a:p>
          </p:txBody>
        </p:sp>
        <p:sp>
          <p:nvSpPr>
            <p:cNvPr id="20497" name="Google Shape;372;p15"/>
            <p:cNvSpPr txBox="1"/>
            <p:nvPr/>
          </p:nvSpPr>
          <p:spPr>
            <a:xfrm>
              <a:off x="17829982" y="9229661"/>
              <a:ext cx="2973271" cy="100604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45700" rIns="91425" bIns="45700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1pPr>
              <a:lvl2pPr lvl="1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2pPr>
              <a:lvl3pPr lvl="2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3pPr>
              <a:lvl4pPr lvl="3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4pPr>
              <a:lvl5pPr lvl="4" algn="l" rtl="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 pitchFamily="34" charset="0"/>
                </a:defRPr>
              </a:lvl5pPr>
            </a:lstStyle>
            <a:p>
              <a:pPr lvl="0" algn="ctr" eaLnBrk="1" hangingPunct="1"/>
              <a:r>
                <a:rPr lang="ru-RU" altLang="ru-RU" sz="5400" b="1" dirty="0">
                  <a:solidFill>
                    <a:srgbClr val="FFFFFF"/>
                  </a:solidFill>
                  <a:sym typeface="Lato" panose="020F0502020204030203" charset="0"/>
                </a:rPr>
                <a:t>45+45 минут</a:t>
              </a:r>
              <a:endParaRPr lang="ru-RU" altLang="ru-RU" sz="5400" b="1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-2 1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252625"/>
      </a:accent1>
      <a:accent2>
        <a:srgbClr val="007401"/>
      </a:accent2>
      <a:accent3>
        <a:srgbClr val="387557"/>
      </a:accent3>
      <a:accent4>
        <a:srgbClr val="3E674B"/>
      </a:accent4>
      <a:accent5>
        <a:srgbClr val="653F20"/>
      </a:accent5>
      <a:accent6>
        <a:srgbClr val="A69388"/>
      </a:accent6>
      <a:hlink>
        <a:srgbClr val="4B5050"/>
      </a:hlink>
      <a:folHlink>
        <a:srgbClr val="19BB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2289</Words>
  <Application>WPS Presentation</Application>
  <PresentationFormat>Произвольный</PresentationFormat>
  <Paragraphs>170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SimSun</vt:lpstr>
      <vt:lpstr>Wingdings</vt:lpstr>
      <vt:lpstr>Calibri</vt:lpstr>
      <vt:lpstr>Lato</vt:lpstr>
      <vt:lpstr>Lato Black</vt:lpstr>
      <vt:lpstr>Edwardian Script ITC</vt:lpstr>
      <vt:lpstr>Montserrat Light</vt:lpstr>
      <vt:lpstr>Arial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Елена Барабанщикова</cp:lastModifiedBy>
  <cp:revision>191</cp:revision>
  <dcterms:created xsi:type="dcterms:W3CDTF">2025-10-25T16:49:35Z</dcterms:created>
  <dcterms:modified xsi:type="dcterms:W3CDTF">2025-10-25T16:50:45Z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21AFE8CDF24044928AD8066C29F84D35_13</vt:lpwstr>
  </property>
  <property fmtid="{D5CDD505-2E9C-101B-9397-08002B2CF9AE}" pid="3" name="KSOProductBuildVer">
    <vt:lpwstr>1049-12.2.0.23131</vt:lpwstr>
  </property>
</Properties>
</file>